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Oswald Regular"/>
      <p:regular r:id="rId47"/>
      <p:bold r:id="rId48"/>
    </p:embeddedFont>
    <p:embeddedFont>
      <p:font typeface="Roboto"/>
      <p:regular r:id="rId49"/>
      <p:bold r:id="rId50"/>
      <p:italic r:id="rId51"/>
      <p:boldItalic r:id="rId52"/>
    </p:embeddedFont>
    <p:embeddedFont>
      <p:font typeface="Montserrat"/>
      <p:regular r:id="rId53"/>
      <p:bold r:id="rId54"/>
      <p:italic r:id="rId55"/>
      <p:boldItalic r:id="rId56"/>
    </p:embeddedFont>
    <p:embeddedFont>
      <p:font typeface="Montserrat Medium"/>
      <p:regular r:id="rId57"/>
      <p:bold r:id="rId58"/>
      <p:italic r:id="rId59"/>
      <p:boldItalic r:id="rId60"/>
    </p:embeddedFont>
    <p:embeddedFont>
      <p:font typeface="Montserrat Light"/>
      <p:regular r:id="rId61"/>
      <p:bold r:id="rId62"/>
      <p:italic r:id="rId63"/>
      <p:boldItalic r:id="rId64"/>
    </p:embeddedFont>
    <p:embeddedFont>
      <p:font typeface="Montserrat Extra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729AA0-B207-4B33-9229-333D5FA11DFC}">
  <a:tblStyle styleId="{BD729AA0-B207-4B33-9229-333D5FA11D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swaldRegular-bold.fntdata"/><Relationship Id="rId47" Type="http://schemas.openxmlformats.org/officeDocument/2006/relationships/font" Target="fonts/OswaldRegular-regular.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Light-bold.fntdata"/><Relationship Id="rId61" Type="http://schemas.openxmlformats.org/officeDocument/2006/relationships/font" Target="fonts/MontserratLight-regular.fntdata"/><Relationship Id="rId20" Type="http://schemas.openxmlformats.org/officeDocument/2006/relationships/slide" Target="slides/slide13.xml"/><Relationship Id="rId64" Type="http://schemas.openxmlformats.org/officeDocument/2006/relationships/font" Target="fonts/MontserratLight-boldItalic.fntdata"/><Relationship Id="rId63" Type="http://schemas.openxmlformats.org/officeDocument/2006/relationships/font" Target="fonts/MontserratLight-italic.fntdata"/><Relationship Id="rId22" Type="http://schemas.openxmlformats.org/officeDocument/2006/relationships/slide" Target="slides/slide15.xml"/><Relationship Id="rId66" Type="http://schemas.openxmlformats.org/officeDocument/2006/relationships/font" Target="fonts/MontserratExtraLight-bold.fntdata"/><Relationship Id="rId21" Type="http://schemas.openxmlformats.org/officeDocument/2006/relationships/slide" Target="slides/slide14.xml"/><Relationship Id="rId65" Type="http://schemas.openxmlformats.org/officeDocument/2006/relationships/font" Target="fonts/MontserratExtraLight-regular.fntdata"/><Relationship Id="rId24" Type="http://schemas.openxmlformats.org/officeDocument/2006/relationships/slide" Target="slides/slide17.xml"/><Relationship Id="rId68" Type="http://schemas.openxmlformats.org/officeDocument/2006/relationships/font" Target="fonts/MontserratExtraLight-boldItalic.fntdata"/><Relationship Id="rId23" Type="http://schemas.openxmlformats.org/officeDocument/2006/relationships/slide" Target="slides/slide16.xml"/><Relationship Id="rId67" Type="http://schemas.openxmlformats.org/officeDocument/2006/relationships/font" Target="fonts/MontserratExtraLight-italic.fntdata"/><Relationship Id="rId60" Type="http://schemas.openxmlformats.org/officeDocument/2006/relationships/font" Target="fonts/MontserratMedium-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Montserrat-regular.fntdata"/><Relationship Id="rId52" Type="http://schemas.openxmlformats.org/officeDocument/2006/relationships/font" Target="fonts/Roboto-boldItalic.fntdata"/><Relationship Id="rId11" Type="http://schemas.openxmlformats.org/officeDocument/2006/relationships/slide" Target="slides/slide4.xml"/><Relationship Id="rId55" Type="http://schemas.openxmlformats.org/officeDocument/2006/relationships/font" Target="fonts/Montserrat-italic.fntdata"/><Relationship Id="rId10" Type="http://schemas.openxmlformats.org/officeDocument/2006/relationships/slide" Target="slides/slide3.xml"/><Relationship Id="rId54" Type="http://schemas.openxmlformats.org/officeDocument/2006/relationships/font" Target="fonts/Montserrat-bold.fntdata"/><Relationship Id="rId13" Type="http://schemas.openxmlformats.org/officeDocument/2006/relationships/slide" Target="slides/slide6.xml"/><Relationship Id="rId57" Type="http://schemas.openxmlformats.org/officeDocument/2006/relationships/font" Target="fonts/MontserratMedium-regular.fntdata"/><Relationship Id="rId12" Type="http://schemas.openxmlformats.org/officeDocument/2006/relationships/slide" Target="slides/slide5.xml"/><Relationship Id="rId56" Type="http://schemas.openxmlformats.org/officeDocument/2006/relationships/font" Target="fonts/Montserrat-boldItalic.fntdata"/><Relationship Id="rId15" Type="http://schemas.openxmlformats.org/officeDocument/2006/relationships/slide" Target="slides/slide8.xml"/><Relationship Id="rId59" Type="http://schemas.openxmlformats.org/officeDocument/2006/relationships/font" Target="fonts/MontserratMedium-italic.fntdata"/><Relationship Id="rId14" Type="http://schemas.openxmlformats.org/officeDocument/2006/relationships/slide" Target="slides/slide7.xml"/><Relationship Id="rId58" Type="http://schemas.openxmlformats.org/officeDocument/2006/relationships/font" Target="fonts/Montserrat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3b25acfe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3b25acfe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3ec4a997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a3ec4a997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お客様の</a:t>
            </a:r>
            <a:r>
              <a:rPr lang="en" sz="1000">
                <a:solidFill>
                  <a:schemeClr val="dk1"/>
                </a:solidFill>
              </a:rPr>
              <a:t>席案内済んだ場合</a:t>
            </a:r>
            <a:r>
              <a:rPr lang="en" sz="1000">
                <a:solidFill>
                  <a:schemeClr val="dk1"/>
                </a:solidFill>
                <a:latin typeface="Montserrat Light"/>
                <a:ea typeface="Montserrat Light"/>
                <a:cs typeface="Montserrat Light"/>
                <a:sym typeface="Montserrat Light"/>
              </a:rPr>
              <a:t>。</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AutoNum type="arabicPeriod"/>
            </a:pPr>
            <a:r>
              <a:rPr lang="en" sz="1000">
                <a:solidFill>
                  <a:schemeClr val="dk1"/>
                </a:solidFill>
                <a:latin typeface="Montserrat Light"/>
                <a:ea typeface="Montserrat Light"/>
                <a:cs typeface="Montserrat Light"/>
                <a:sym typeface="Montserrat Light"/>
              </a:rPr>
              <a:t>メニュー画面にもどります。 (注文成功)</a:t>
            </a:r>
            <a:endParaRPr sz="10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3ec4a997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3ec4a997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メニュー画面の右上は席: x ¥: xボタンを押すと</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AutoNum type="arabicPeriod"/>
            </a:pPr>
            <a:r>
              <a:rPr lang="en" sz="1000">
                <a:solidFill>
                  <a:schemeClr val="dk1"/>
                </a:solidFill>
                <a:latin typeface="Montserrat Light"/>
                <a:ea typeface="Montserrat Light"/>
                <a:cs typeface="Montserrat Light"/>
                <a:sym typeface="Montserrat Light"/>
              </a:rPr>
              <a:t>注文履歴に”ご注文がありません”が表示します。(お客様が注文をしたことがない場合)</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1f1c19ac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1f1c19ac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メニュー画面の右上は席: x ¥: xボタンを押すとそれぞれことなります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AutoNum type="arabicPeriod"/>
            </a:pPr>
            <a:r>
              <a:rPr lang="en" sz="1000">
                <a:solidFill>
                  <a:schemeClr val="dk1"/>
                </a:solidFill>
                <a:latin typeface="Montserrat Light"/>
                <a:ea typeface="Montserrat Light"/>
                <a:cs typeface="Montserrat Light"/>
                <a:sym typeface="Montserrat Light"/>
              </a:rPr>
              <a:t>注文履歴にオーダーの詳細が表示します。(お客様が注文したけど、商品まだ準備中)</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AutoNum type="arabicPeriod"/>
            </a:pPr>
            <a:r>
              <a:rPr lang="en" sz="1000">
                <a:solidFill>
                  <a:schemeClr val="dk1"/>
                </a:solidFill>
                <a:latin typeface="Montserrat Light"/>
                <a:ea typeface="Montserrat Light"/>
                <a:cs typeface="Montserrat Light"/>
                <a:sym typeface="Montserrat Light"/>
              </a:rPr>
              <a:t>注文履歴にオーダーの詳細が表示します。(お客様が注文して、商品提供済み)</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お会計割り勘のチェックボックスをチェックするとｘ人分に応じて合計が自動的に加算されます。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3b25acfe8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93b25acfe8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a3ec4a997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a3ec4a997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3ec4a997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3ec4a997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3ec4a997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3ec4a997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3ec4a997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3ec4a997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8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3ec4a997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3ec4a997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a41768156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a41768156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4176815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4176815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a3ec4a997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a3ec4a997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a1f1c19ac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a1f1c19ac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レストランスタッフがメニュー管理画面で商品の追加、編集及び削除することができます。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カテゴリーを検索するとカテゴリーにある全部商品が表示します。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905596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9905596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レストランスタッフがメニュー管理画面で商品の追加、編集及び削除することができます。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カテゴリーを検索するとカテゴリーにある全部商品が表示します。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1f1c19ac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1f1c19ac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レストランスタッフが席の予約管理画面でお客様の予約及び席のご案内することができます。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赤いボックスを押すと、記入枠にテーブル席を案内入力します。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a1f1c19ac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a1f1c19ac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レストランスタッフがオーダー管理画面でオーダーを提供済みすることができます。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テーブルの検索すると対象になるテーブルの全部オーダーが表示します。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オーダーの全部商品を提供済みするとオーダーが自動で画面から消します。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8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41768156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41768156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レストランスタッフがオーダー管理画面でオーダーを</a:t>
            </a:r>
            <a:r>
              <a:rPr lang="en" sz="1000">
                <a:solidFill>
                  <a:schemeClr val="dk1"/>
                </a:solidFill>
                <a:latin typeface="Montserrat Light"/>
                <a:ea typeface="Montserrat Light"/>
                <a:cs typeface="Montserrat Light"/>
                <a:sym typeface="Montserrat Light"/>
              </a:rPr>
              <a:t>キャンセルすることができます。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オーダーに複数商品の中一つ商品をキャンセルするとオーダーから消えます。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オーダーに一つのみ商品をキャンセルするとオーダーがオーダー管理画面から消えます。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*商品/オーダーをキャンセルする時お客様のオーダー確認ページが反映されます。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8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1f1c19ac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a1f1c19ac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a:t>
            </a:r>
            <a:r>
              <a:rPr lang="en" sz="1000">
                <a:solidFill>
                  <a:schemeClr val="dk1"/>
                </a:solidFill>
                <a:latin typeface="Montserrat Light"/>
                <a:ea typeface="Montserrat Light"/>
                <a:cs typeface="Montserrat Light"/>
                <a:sym typeface="Montserrat Light"/>
              </a:rPr>
              <a:t>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レストランスタッフが会計管理画面でお客様の会計を完了することができます。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テーブルの会計詳細を押すと”席ｘの会計を完了しましたか？”確認メッセージが 表示します。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テーブルの検索すると対象になるテーブルの会計が表示します。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会計が完了すると会計詳細が自動で画面から消します。</a:t>
            </a:r>
            <a:endParaRPr sz="1200">
              <a:solidFill>
                <a:schemeClr val="dk1"/>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53cd1e40d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3cd1e40d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8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a3ec4a997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a3ec4a9974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3ec4a997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3ec4a997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d43a6522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d43a6522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お客様がＱＲコードスキャンし、初めは利用規約というのメッセージが表示します。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TERMS &amp; CONDITIONSを押すと利用規約詳細ページが表示します。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3ec4a9974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3ec4a9974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3ec4a9974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3ec4a9974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a477c18db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a477c18db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a477c18db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a477c18db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a9deaf70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a9deaf70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3ec4a9974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a3ec4a9974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8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9d43a6522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9d43a6522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商品ページで商品数を調整します。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カートに入れるボタンを押すとメニュー閲覧画面と”商品名をカートに追加されました”のメッセージが表示します。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a3ec4a9974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a3ec4a9974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お客様がカートページで商品の数を調整もしくは商品の削除することができます。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お客様の</a:t>
            </a:r>
            <a:r>
              <a:rPr lang="en" sz="1000">
                <a:solidFill>
                  <a:schemeClr val="dk1"/>
                </a:solidFill>
              </a:rPr>
              <a:t>席の予約してない場合</a:t>
            </a:r>
            <a:r>
              <a:rPr lang="en" sz="1000">
                <a:solidFill>
                  <a:schemeClr val="dk1"/>
                </a:solidFill>
                <a:latin typeface="Montserrat Light"/>
                <a:ea typeface="Montserrat Light"/>
                <a:cs typeface="Montserrat Light"/>
                <a:sym typeface="Montserrat Light"/>
              </a:rPr>
              <a:t>。</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AutoNum type="arabicPeriod"/>
            </a:pPr>
            <a:r>
              <a:rPr lang="en" sz="1000">
                <a:solidFill>
                  <a:schemeClr val="dk1"/>
                </a:solidFill>
                <a:latin typeface="Montserrat Light"/>
                <a:ea typeface="Montserrat Light"/>
                <a:cs typeface="Montserrat Light"/>
                <a:sym typeface="Montserrat Light"/>
              </a:rPr>
              <a:t>席の予約</a:t>
            </a:r>
            <a:r>
              <a:rPr lang="en" sz="1000">
                <a:solidFill>
                  <a:schemeClr val="dk1"/>
                </a:solidFill>
                <a:latin typeface="Montserrat Light"/>
                <a:ea typeface="Montserrat Light"/>
                <a:cs typeface="Montserrat Light"/>
                <a:sym typeface="Montserrat Light"/>
              </a:rPr>
              <a:t>画面と”</a:t>
            </a:r>
            <a:r>
              <a:rPr lang="en" sz="1000">
                <a:solidFill>
                  <a:schemeClr val="dk1"/>
                </a:solidFill>
                <a:latin typeface="Montserrat Light"/>
                <a:ea typeface="Montserrat Light"/>
                <a:cs typeface="Montserrat Light"/>
                <a:sym typeface="Montserrat Light"/>
              </a:rPr>
              <a:t>先に席を確保をお願い致します。</a:t>
            </a:r>
            <a:r>
              <a:rPr lang="en" sz="1000">
                <a:solidFill>
                  <a:schemeClr val="dk1"/>
                </a:solidFill>
                <a:latin typeface="Montserrat Light"/>
                <a:ea typeface="Montserrat Light"/>
                <a:cs typeface="Montserrat Light"/>
                <a:sym typeface="Montserrat Light"/>
              </a:rPr>
              <a:t>”メッセージが表示します。(注文失敗)</a:t>
            </a:r>
            <a:endParaRPr sz="1200">
              <a:solidFill>
                <a:schemeClr val="dk1"/>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a3ec4a9974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a3ec4a9974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53cd1e40d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3cd1e40d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Queing Info - missing waiting group</a:t>
            </a:r>
            <a:endParaRPr/>
          </a:p>
          <a:p>
            <a:pPr indent="0" lvl="0" marL="0" rtl="0" algn="l">
              <a:spcBef>
                <a:spcPts val="0"/>
              </a:spcBef>
              <a:spcAft>
                <a:spcPts val="0"/>
              </a:spcAft>
              <a:buClr>
                <a:schemeClr val="dk1"/>
              </a:buClr>
              <a:buSzPts val="1100"/>
              <a:buFont typeface="Arial"/>
              <a:buNone/>
            </a:pPr>
            <a:r>
              <a:rPr lang="en"/>
              <a:t>2. Restaurant Logo &amp; Copyright - Display top rest &amp; bottom copyright</a:t>
            </a:r>
            <a:endParaRPr/>
          </a:p>
          <a:p>
            <a:pPr indent="0" lvl="0" marL="0" rtl="0" algn="l">
              <a:spcBef>
                <a:spcPts val="0"/>
              </a:spcBef>
              <a:spcAft>
                <a:spcPts val="0"/>
              </a:spcAft>
              <a:buClr>
                <a:schemeClr val="dk1"/>
              </a:buClr>
              <a:buSzPts val="1100"/>
              <a:buFont typeface="Arial"/>
              <a:buNone/>
            </a:pPr>
            <a:r>
              <a:rPr lang="en"/>
              <a:t>3. Category display at food menu page - Uber eats layout</a:t>
            </a:r>
            <a:endParaRPr/>
          </a:p>
          <a:p>
            <a:pPr indent="0" lvl="0" marL="0" rtl="0" algn="l">
              <a:spcBef>
                <a:spcPts val="0"/>
              </a:spcBef>
              <a:spcAft>
                <a:spcPts val="0"/>
              </a:spcAft>
              <a:buClr>
                <a:schemeClr val="dk1"/>
              </a:buClr>
              <a:buSzPts val="1100"/>
              <a:buFont typeface="Arial"/>
              <a:buNone/>
            </a:pPr>
            <a:r>
              <a:rPr lang="en"/>
              <a:t>4. Help button - Food menu page</a:t>
            </a:r>
            <a:endParaRPr/>
          </a:p>
          <a:p>
            <a:pPr indent="0" lvl="0" marL="0" rtl="0" algn="l">
              <a:spcBef>
                <a:spcPts val="0"/>
              </a:spcBef>
              <a:spcAft>
                <a:spcPts val="0"/>
              </a:spcAft>
              <a:buClr>
                <a:schemeClr val="dk1"/>
              </a:buClr>
              <a:buSzPts val="1100"/>
              <a:buFont typeface="Arial"/>
              <a:buNone/>
            </a:pPr>
            <a:r>
              <a:rPr lang="en"/>
              <a:t>5. Food item detail page modifier group - Food detail page</a:t>
            </a:r>
            <a:endParaRPr/>
          </a:p>
          <a:p>
            <a:pPr indent="0" lvl="0" marL="0" rtl="0" algn="l">
              <a:spcBef>
                <a:spcPts val="0"/>
              </a:spcBef>
              <a:spcAft>
                <a:spcPts val="0"/>
              </a:spcAft>
              <a:buClr>
                <a:schemeClr val="dk1"/>
              </a:buClr>
              <a:buSzPts val="1100"/>
              <a:buFont typeface="Arial"/>
              <a:buNone/>
            </a:pPr>
            <a:r>
              <a:rPr lang="en"/>
              <a:t>6. Shopping cart - Confirm cart page</a:t>
            </a:r>
            <a:endParaRPr/>
          </a:p>
          <a:p>
            <a:pPr indent="0" lvl="0" marL="0" rtl="0" algn="l">
              <a:spcBef>
                <a:spcPts val="0"/>
              </a:spcBef>
              <a:spcAft>
                <a:spcPts val="0"/>
              </a:spcAft>
              <a:buClr>
                <a:schemeClr val="dk1"/>
              </a:buClr>
              <a:buSzPts val="1100"/>
              <a:buFont typeface="Arial"/>
              <a:buNone/>
            </a:pPr>
            <a:r>
              <a:rPr lang="en"/>
              <a:t>7. Popup message error when no lineup/wait table assign - look at her new design</a:t>
            </a:r>
            <a:endParaRPr/>
          </a:p>
          <a:p>
            <a:pPr indent="0" lvl="0" marL="0" rtl="0" algn="l">
              <a:spcBef>
                <a:spcPts val="0"/>
              </a:spcBef>
              <a:spcAft>
                <a:spcPts val="0"/>
              </a:spcAft>
              <a:buClr>
                <a:schemeClr val="dk1"/>
              </a:buClr>
              <a:buSzPts val="1100"/>
              <a:buFont typeface="Arial"/>
              <a:buNone/>
            </a:pPr>
            <a:r>
              <a:rPr lang="en"/>
              <a:t>8. User bill page - Check the draft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Admin food control</a:t>
            </a:r>
            <a:endParaRPr/>
          </a:p>
          <a:p>
            <a:pPr indent="0" lvl="0" marL="0" rtl="0" algn="l">
              <a:spcBef>
                <a:spcPts val="0"/>
              </a:spcBef>
              <a:spcAft>
                <a:spcPts val="0"/>
              </a:spcAft>
              <a:buClr>
                <a:schemeClr val="dk1"/>
              </a:buClr>
              <a:buSzPts val="1100"/>
              <a:buFont typeface="Arial"/>
              <a:buNone/>
            </a:pPr>
            <a:r>
              <a:rPr lang="en"/>
              <a:t>i. Category creation</a:t>
            </a:r>
            <a:endParaRPr/>
          </a:p>
          <a:p>
            <a:pPr indent="0" lvl="0" marL="0" rtl="0" algn="l">
              <a:spcBef>
                <a:spcPts val="0"/>
              </a:spcBef>
              <a:spcAft>
                <a:spcPts val="0"/>
              </a:spcAft>
              <a:buClr>
                <a:schemeClr val="dk1"/>
              </a:buClr>
              <a:buSzPts val="1100"/>
              <a:buFont typeface="Arial"/>
              <a:buNone/>
            </a:pPr>
            <a:r>
              <a:rPr lang="en"/>
              <a:t>ii. Food creation</a:t>
            </a:r>
            <a:endParaRPr/>
          </a:p>
          <a:p>
            <a:pPr indent="0" lvl="0" marL="0" rtl="0" algn="l">
              <a:spcBef>
                <a:spcPts val="0"/>
              </a:spcBef>
              <a:spcAft>
                <a:spcPts val="0"/>
              </a:spcAft>
              <a:buClr>
                <a:schemeClr val="dk1"/>
              </a:buClr>
              <a:buSzPts val="1100"/>
              <a:buFont typeface="Arial"/>
              <a:buNone/>
            </a:pPr>
            <a:r>
              <a:rPr lang="en"/>
              <a:t>iii. When create food, can choose on category created</a:t>
            </a:r>
            <a:endParaRPr/>
          </a:p>
          <a:p>
            <a:pPr indent="0" lvl="0" marL="0" rtl="0" algn="l">
              <a:spcBef>
                <a:spcPts val="0"/>
              </a:spcBef>
              <a:spcAft>
                <a:spcPts val="0"/>
              </a:spcAft>
              <a:buClr>
                <a:schemeClr val="dk1"/>
              </a:buClr>
              <a:buSzPts val="1100"/>
              <a:buFont typeface="Arial"/>
              <a:buNone/>
            </a:pPr>
            <a:r>
              <a:rPr lang="en"/>
              <a:t>iv. Enable category/ disable category - hide at food menu</a:t>
            </a:r>
            <a:endParaRPr/>
          </a:p>
          <a:p>
            <a:pPr indent="0" lvl="0" marL="0" rtl="0" algn="l">
              <a:spcBef>
                <a:spcPts val="0"/>
              </a:spcBef>
              <a:spcAft>
                <a:spcPts val="0"/>
              </a:spcAft>
              <a:buClr>
                <a:schemeClr val="dk1"/>
              </a:buClr>
              <a:buSzPts val="1100"/>
              <a:buFont typeface="Arial"/>
              <a:buNone/>
            </a:pPr>
            <a:r>
              <a:rPr lang="en"/>
              <a:t>v. Enable item/ disable item - hide at food menu</a:t>
            </a:r>
            <a:endParaRPr/>
          </a:p>
          <a:p>
            <a:pPr indent="0" lvl="0" marL="0" rtl="0" algn="l">
              <a:spcBef>
                <a:spcPts val="0"/>
              </a:spcBef>
              <a:spcAft>
                <a:spcPts val="0"/>
              </a:spcAft>
              <a:buClr>
                <a:schemeClr val="dk1"/>
              </a:buClr>
              <a:buSzPts val="1100"/>
              <a:buFont typeface="Arial"/>
              <a:buNone/>
            </a:pPr>
            <a:r>
              <a:rPr lang="en"/>
              <a:t>vi. Quantity sold out - show at menu but not able to click eg 売れ切りout of stock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Admin Lineup</a:t>
            </a:r>
            <a:endParaRPr/>
          </a:p>
          <a:p>
            <a:pPr indent="0" lvl="0" marL="0" rtl="0" algn="l">
              <a:spcBef>
                <a:spcPts val="0"/>
              </a:spcBef>
              <a:spcAft>
                <a:spcPts val="0"/>
              </a:spcAft>
              <a:buClr>
                <a:schemeClr val="dk1"/>
              </a:buClr>
              <a:buSzPts val="1100"/>
              <a:buFont typeface="Arial"/>
              <a:buNone/>
            </a:pPr>
            <a:r>
              <a:rPr lang="en"/>
              <a:t>i. when lineup comes in popup</a:t>
            </a:r>
            <a:endParaRPr/>
          </a:p>
          <a:p>
            <a:pPr indent="0" lvl="0" marL="0" rtl="0" algn="l">
              <a:spcBef>
                <a:spcPts val="0"/>
              </a:spcBef>
              <a:spcAft>
                <a:spcPts val="0"/>
              </a:spcAft>
              <a:buClr>
                <a:schemeClr val="dk1"/>
              </a:buClr>
              <a:buSzPts val="1100"/>
              <a:buFont typeface="Arial"/>
              <a:buNone/>
            </a:pPr>
            <a:r>
              <a:rPr lang="en"/>
              <a:t>ii. User info display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Admin Order</a:t>
            </a:r>
            <a:endParaRPr/>
          </a:p>
          <a:p>
            <a:pPr indent="0" lvl="0" marL="0" rtl="0" algn="l">
              <a:spcBef>
                <a:spcPts val="0"/>
              </a:spcBef>
              <a:spcAft>
                <a:spcPts val="0"/>
              </a:spcAft>
              <a:buClr>
                <a:schemeClr val="dk1"/>
              </a:buClr>
              <a:buSzPts val="1100"/>
              <a:buFont typeface="Arial"/>
              <a:buNone/>
            </a:pPr>
            <a:r>
              <a:rPr lang="en"/>
              <a:t>i. deliver/cancel button arrangement</a:t>
            </a:r>
            <a:endParaRPr/>
          </a:p>
          <a:p>
            <a:pPr indent="0" lvl="0" marL="0" rtl="0" algn="l">
              <a:spcBef>
                <a:spcPts val="0"/>
              </a:spcBef>
              <a:spcAft>
                <a:spcPts val="0"/>
              </a:spcAft>
              <a:buClr>
                <a:schemeClr val="dk1"/>
              </a:buClr>
              <a:buSzPts val="1100"/>
              <a:buFont typeface="Arial"/>
              <a:buNone/>
            </a:pPr>
            <a:r>
              <a:rPr lang="en"/>
              <a:t>ii. when order comes in popup</a:t>
            </a:r>
            <a:endParaRPr/>
          </a:p>
          <a:p>
            <a:pPr indent="0" lvl="0" marL="0" rtl="0" algn="l">
              <a:spcBef>
                <a:spcPts val="0"/>
              </a:spcBef>
              <a:spcAft>
                <a:spcPts val="0"/>
              </a:spcAft>
              <a:buClr>
                <a:schemeClr val="dk1"/>
              </a:buClr>
              <a:buSzPts val="1100"/>
              <a:buFont typeface="Arial"/>
              <a:buNone/>
            </a:pPr>
            <a:r>
              <a:rPr lang="en"/>
              <a:t>iii. Differentiate between able to cancel and not able to cancel item</a:t>
            </a:r>
            <a:endParaRPr/>
          </a:p>
          <a:p>
            <a:pPr indent="0" lvl="0" marL="0" rtl="0" algn="l">
              <a:spcBef>
                <a:spcPts val="0"/>
              </a:spcBef>
              <a:spcAft>
                <a:spcPts val="0"/>
              </a:spcAft>
              <a:buClr>
                <a:schemeClr val="dk1"/>
              </a:buClr>
              <a:buSzPts val="1100"/>
              <a:buFont typeface="Arial"/>
              <a:buNone/>
            </a:pPr>
            <a:r>
              <a:rPr lang="en"/>
              <a:t>iv. Canceled item will have one line crossing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Admin Bill</a:t>
            </a:r>
            <a:endParaRPr/>
          </a:p>
          <a:p>
            <a:pPr indent="0" lvl="0" marL="0" rtl="0" algn="l">
              <a:spcBef>
                <a:spcPts val="0"/>
              </a:spcBef>
              <a:spcAft>
                <a:spcPts val="0"/>
              </a:spcAft>
              <a:buClr>
                <a:schemeClr val="dk1"/>
              </a:buClr>
              <a:buSzPts val="1100"/>
              <a:buFont typeface="Arial"/>
              <a:buNone/>
            </a:pPr>
            <a:r>
              <a:rPr lang="en"/>
              <a:t>i. Cancel item display but crossing line</a:t>
            </a:r>
            <a:endParaRPr/>
          </a:p>
          <a:p>
            <a:pPr indent="0" lvl="0" marL="0" rtl="0" algn="l">
              <a:spcBef>
                <a:spcPts val="0"/>
              </a:spcBef>
              <a:spcAft>
                <a:spcPts val="0"/>
              </a:spcAft>
              <a:buClr>
                <a:schemeClr val="dk1"/>
              </a:buClr>
              <a:buSzPts val="1100"/>
              <a:buFont typeface="Arial"/>
              <a:buNone/>
            </a:pPr>
            <a:r>
              <a:rPr lang="en"/>
              <a:t>ii. Delivering + quantity + price arrangement</a:t>
            </a:r>
            <a:endParaRPr/>
          </a:p>
          <a:p>
            <a:pPr indent="0" lvl="0" marL="0" rtl="0" algn="l">
              <a:spcBef>
                <a:spcPts val="0"/>
              </a:spcBef>
              <a:spcAft>
                <a:spcPts val="0"/>
              </a:spcAft>
              <a:buClr>
                <a:schemeClr val="dk1"/>
              </a:buClr>
              <a:buSzPts val="1100"/>
              <a:buFont typeface="Arial"/>
              <a:buNone/>
            </a:pPr>
            <a:r>
              <a:rPr lang="en"/>
              <a:t>iii. Popup message finish table layout</a:t>
            </a:r>
            <a:endParaRPr/>
          </a:p>
          <a:p>
            <a:pPr indent="0" lvl="0" marL="0" rtl="0" algn="l">
              <a:spcBef>
                <a:spcPts val="0"/>
              </a:spcBef>
              <a:spcAft>
                <a:spcPts val="0"/>
              </a:spcAft>
              <a:buClr>
                <a:schemeClr val="dk1"/>
              </a:buClr>
              <a:buSzPts val="1100"/>
              <a:buFont typeface="Arial"/>
              <a:buNone/>
            </a:pPr>
            <a:r>
              <a:rPr lang="en"/>
              <a:t>iv. Price display</a:t>
            </a:r>
            <a:endParaRPr/>
          </a:p>
          <a:p>
            <a:pPr indent="0" lvl="0" marL="0" rtl="0" algn="l">
              <a:spcBef>
                <a:spcPts val="0"/>
              </a:spcBef>
              <a:spcAft>
                <a:spcPts val="0"/>
              </a:spcAft>
              <a:buClr>
                <a:schemeClr val="dk1"/>
              </a:buClr>
              <a:buSzPts val="1100"/>
              <a:buFont typeface="Arial"/>
              <a:buNone/>
            </a:pPr>
            <a:r>
              <a:rPr lang="en"/>
              <a:t>v. Admin bill + user bill should be the same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Ask her</a:t>
            </a:r>
            <a:endParaRPr/>
          </a:p>
          <a:p>
            <a:pPr indent="0" lvl="0" marL="0" rtl="0" algn="l">
              <a:spcBef>
                <a:spcPts val="0"/>
              </a:spcBef>
              <a:spcAft>
                <a:spcPts val="0"/>
              </a:spcAft>
              <a:buClr>
                <a:schemeClr val="dk1"/>
              </a:buClr>
              <a:buSzPts val="1100"/>
              <a:buFont typeface="Arial"/>
              <a:buNone/>
            </a:pPr>
            <a:r>
              <a:rPr lang="en"/>
              <a:t>Nov 2nd</a:t>
            </a:r>
            <a:endParaRPr/>
          </a:p>
          <a:p>
            <a:pPr indent="0" lvl="0" marL="0" rtl="0" algn="l">
              <a:spcBef>
                <a:spcPts val="0"/>
              </a:spcBef>
              <a:spcAft>
                <a:spcPts val="0"/>
              </a:spcAft>
              <a:buClr>
                <a:schemeClr val="dk1"/>
              </a:buClr>
              <a:buSzPts val="1100"/>
              <a:buFont typeface="Arial"/>
              <a:buNone/>
            </a:pPr>
            <a:r>
              <a:rPr lang="en"/>
              <a:t>10 give picture first/format &lt;&lt;</a:t>
            </a:r>
            <a:endParaRPr/>
          </a:p>
          <a:p>
            <a:pPr indent="0" lvl="0" marL="0" rtl="0" algn="l">
              <a:spcBef>
                <a:spcPts val="0"/>
              </a:spcBef>
              <a:spcAft>
                <a:spcPts val="0"/>
              </a:spcAft>
              <a:buClr>
                <a:schemeClr val="dk1"/>
              </a:buClr>
              <a:buSzPts val="1100"/>
              <a:buFont typeface="Arial"/>
              <a:buNone/>
            </a:pPr>
            <a:r>
              <a:rPr lang="en"/>
              <a:t>16 give code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Staff order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Hide ip address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3ec4a99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3ec4a99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お客様が名前、人数と備考を記入します。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席の予約ボタンを押すとメニュー閲覧画面と”あなたの番号はｘ番です。”のメッセージが表示します。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*名前を記入しないと席の予約ボタン押したら”名前をご記入してください”ヒントがします。</a:t>
            </a:r>
            <a:br>
              <a:rPr lang="en" sz="1000">
                <a:solidFill>
                  <a:schemeClr val="dk1"/>
                </a:solidFill>
                <a:latin typeface="Montserrat Light"/>
                <a:ea typeface="Montserrat Light"/>
                <a:cs typeface="Montserrat Light"/>
                <a:sym typeface="Montserrat Light"/>
              </a:rPr>
            </a:b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1f1c19ac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1f1c19ac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メニュー閲覧右上に番号: xのボタンを押すと、席予約の更新ページが表示します。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情報更新ボタンを押すとメニュー閲覧画面にもどります。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1f1c19ac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1f1c19ac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お客様の席予約ステータスによってはメニュー閲覧ページそれぞれことなります。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AutoNum type="arabicPeriod"/>
            </a:pPr>
            <a:r>
              <a:rPr lang="en" sz="1000">
                <a:solidFill>
                  <a:schemeClr val="dk1"/>
                </a:solidFill>
                <a:latin typeface="Montserrat Light"/>
                <a:ea typeface="Montserrat Light"/>
                <a:cs typeface="Montserrat Light"/>
                <a:sym typeface="Montserrat Light"/>
              </a:rPr>
              <a:t>右上は予約アイコンが表示します。(お客様が予約席していない場合)</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AutoNum type="arabicPeriod"/>
            </a:pPr>
            <a:r>
              <a:rPr lang="en" sz="1000">
                <a:solidFill>
                  <a:schemeClr val="dk1"/>
                </a:solidFill>
                <a:latin typeface="Montserrat Light"/>
                <a:ea typeface="Montserrat Light"/>
                <a:cs typeface="Montserrat Light"/>
                <a:sym typeface="Montserrat Light"/>
              </a:rPr>
              <a:t>右上は番号:ｘが表示します。(お客様が予約席済んだ場合)</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AutoNum type="arabicPeriod"/>
            </a:pPr>
            <a:r>
              <a:rPr lang="en" sz="1000">
                <a:solidFill>
                  <a:schemeClr val="dk1"/>
                </a:solidFill>
                <a:latin typeface="Montserrat Light"/>
                <a:ea typeface="Montserrat Light"/>
                <a:cs typeface="Montserrat Light"/>
                <a:sym typeface="Montserrat Light"/>
              </a:rPr>
              <a:t>右上は席: x ¥: 0が表示します。(レストランスタッフが席案内済み場合)</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1f1c19ac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1f1c19ac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商品ページで商品数を調整します。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カートに入れるボタンを押すとメニュー閲覧画面と”商品名をカートに追加されました”のメッセージが表示します。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d43a6522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d43a6522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商品ページで商品数を調整します。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カートに入れるボタンを押すとメニュー閲覧画面と”商品名をカートに追加されました”のメッセージが表示します。</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1f1c19ac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1f1c19ac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Light"/>
                <a:ea typeface="Montserrat Light"/>
                <a:cs typeface="Montserrat Light"/>
                <a:sym typeface="Montserrat Light"/>
              </a:rPr>
              <a:t>概要</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お客様がカートページで商品の数を調整もしくは商品の削除することができます。</a:t>
            </a:r>
            <a:endParaRPr sz="1000">
              <a:solidFill>
                <a:schemeClr val="dk1"/>
              </a:solidFill>
              <a:latin typeface="Montserrat Light"/>
              <a:ea typeface="Montserrat Light"/>
              <a:cs typeface="Montserrat Light"/>
              <a:sym typeface="Montserrat Ligh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Char char="●"/>
            </a:pPr>
            <a:r>
              <a:rPr lang="en" sz="1000">
                <a:solidFill>
                  <a:schemeClr val="dk1"/>
                </a:solidFill>
                <a:latin typeface="Montserrat Light"/>
                <a:ea typeface="Montserrat Light"/>
                <a:cs typeface="Montserrat Light"/>
                <a:sym typeface="Montserrat Light"/>
              </a:rPr>
              <a:t>お客様の</a:t>
            </a:r>
            <a:r>
              <a:rPr lang="en" sz="1000">
                <a:solidFill>
                  <a:schemeClr val="dk1"/>
                </a:solidFill>
                <a:latin typeface="Montserrat"/>
                <a:ea typeface="Montserrat"/>
                <a:cs typeface="Montserrat"/>
                <a:sym typeface="Montserrat"/>
              </a:rPr>
              <a:t>席案内まだ済んでいない場合</a:t>
            </a:r>
            <a:r>
              <a:rPr lang="en" sz="1000">
                <a:solidFill>
                  <a:schemeClr val="dk1"/>
                </a:solidFill>
                <a:latin typeface="Montserrat Light"/>
                <a:ea typeface="Montserrat Light"/>
                <a:cs typeface="Montserrat Light"/>
                <a:sym typeface="Montserrat Light"/>
              </a:rPr>
              <a:t>。</a:t>
            </a:r>
            <a:endParaRPr sz="10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dk1"/>
              </a:solidFill>
              <a:latin typeface="Montserrat Light"/>
              <a:ea typeface="Montserrat Light"/>
              <a:cs typeface="Montserrat Light"/>
              <a:sym typeface="Montserrat Light"/>
            </a:endParaRPr>
          </a:p>
          <a:p>
            <a:pPr indent="-292100" lvl="0" marL="457200" rtl="0" algn="l">
              <a:spcBef>
                <a:spcPts val="0"/>
              </a:spcBef>
              <a:spcAft>
                <a:spcPts val="0"/>
              </a:spcAft>
              <a:buClr>
                <a:schemeClr val="dk1"/>
              </a:buClr>
              <a:buSzPts val="1000"/>
              <a:buFont typeface="Montserrat Light"/>
              <a:buAutoNum type="arabicPeriod"/>
            </a:pPr>
            <a:r>
              <a:rPr lang="en" sz="1000">
                <a:solidFill>
                  <a:schemeClr val="dk1"/>
                </a:solidFill>
                <a:latin typeface="Montserrat Light"/>
                <a:ea typeface="Montserrat Light"/>
                <a:cs typeface="Montserrat Light"/>
                <a:sym typeface="Montserrat Light"/>
              </a:rPr>
              <a:t>メニュー画面と”席が確定するまで少々お待ちください。”メッセージが表示します。(注文失敗)</a:t>
            </a:r>
            <a:endParaRPr sz="1200">
              <a:solidFill>
                <a:schemeClr val="dk1"/>
              </a:solidFill>
              <a:highlight>
                <a:srgbClr val="FFFFFF"/>
              </a:highlight>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jpg"/><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A61C00"/>
              </a:buClr>
              <a:buSzPts val="2800"/>
              <a:buFont typeface="Oswald Regular"/>
              <a:buNone/>
              <a:defRPr sz="2800">
                <a:solidFill>
                  <a:srgbClr val="A61C00"/>
                </a:solidFill>
                <a:latin typeface="Oswald Regular"/>
                <a:ea typeface="Oswald Regular"/>
                <a:cs typeface="Oswald Regular"/>
                <a:sym typeface="Oswald Regular"/>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58" name="Shape 58"/>
        <p:cNvGrpSpPr/>
        <p:nvPr/>
      </p:nvGrpSpPr>
      <p:grpSpPr>
        <a:xfrm>
          <a:off x="0" y="0"/>
          <a:ext cx="0" cy="0"/>
          <a:chOff x="0" y="0"/>
          <a:chExt cx="0" cy="0"/>
        </a:xfrm>
      </p:grpSpPr>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0" name="Google Shape;60;p15"/>
          <p:cNvPicPr preferRelativeResize="0"/>
          <p:nvPr/>
        </p:nvPicPr>
        <p:blipFill rotWithShape="1">
          <a:blip r:embed="rId2">
            <a:alphaModFix/>
          </a:blip>
          <a:srcRect b="14104" l="13096" r="12064" t="13489"/>
          <a:stretch/>
        </p:blipFill>
        <p:spPr>
          <a:xfrm>
            <a:off x="2335463" y="818200"/>
            <a:ext cx="4473076" cy="2547474"/>
          </a:xfrm>
          <a:prstGeom prst="rect">
            <a:avLst/>
          </a:prstGeom>
          <a:noFill/>
          <a:ln>
            <a:noFill/>
          </a:ln>
        </p:spPr>
      </p:pic>
      <p:sp>
        <p:nvSpPr>
          <p:cNvPr id="61" name="Google Shape;61;p15"/>
          <p:cNvSpPr txBox="1"/>
          <p:nvPr/>
        </p:nvSpPr>
        <p:spPr>
          <a:xfrm>
            <a:off x="3278863" y="3562887"/>
            <a:ext cx="2586300" cy="2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highlight>
                  <a:srgbClr val="FFFFFF"/>
                </a:highlight>
                <a:latin typeface="Montserrat ExtraLight"/>
                <a:ea typeface="Montserrat ExtraLight"/>
                <a:cs typeface="Montserrat ExtraLight"/>
                <a:sym typeface="Montserrat ExtraLight"/>
              </a:rPr>
              <a:t>“</a:t>
            </a:r>
            <a:r>
              <a:rPr lang="en">
                <a:highlight>
                  <a:srgbClr val="FFFFFF"/>
                </a:highlight>
                <a:latin typeface="Montserrat Light"/>
                <a:ea typeface="Montserrat Light"/>
                <a:cs typeface="Montserrat Light"/>
                <a:sym typeface="Montserrat Light"/>
              </a:rPr>
              <a:t>Chasing </a:t>
            </a:r>
            <a:r>
              <a:rPr b="1" lang="en">
                <a:highlight>
                  <a:srgbClr val="FFFFFF"/>
                </a:highlight>
                <a:latin typeface="Montserrat"/>
                <a:ea typeface="Montserrat"/>
                <a:cs typeface="Montserrat"/>
                <a:sym typeface="Montserrat"/>
              </a:rPr>
              <a:t>E</a:t>
            </a:r>
            <a:r>
              <a:rPr b="1" lang="en">
                <a:solidFill>
                  <a:srgbClr val="980000"/>
                </a:solidFill>
                <a:highlight>
                  <a:srgbClr val="FFFFFF"/>
                </a:highlight>
                <a:latin typeface="Montserrat"/>
                <a:ea typeface="Montserrat"/>
                <a:cs typeface="Montserrat"/>
                <a:sym typeface="Montserrat"/>
              </a:rPr>
              <a:t>X</a:t>
            </a:r>
            <a:r>
              <a:rPr b="1" lang="en">
                <a:highlight>
                  <a:srgbClr val="FFFFFF"/>
                </a:highlight>
                <a:latin typeface="Montserrat"/>
                <a:ea typeface="Montserrat"/>
                <a:cs typeface="Montserrat"/>
                <a:sym typeface="Montserrat"/>
              </a:rPr>
              <a:t>CELLENCE</a:t>
            </a:r>
            <a:r>
              <a:rPr lang="en">
                <a:highlight>
                  <a:srgbClr val="FFFFFF"/>
                </a:highlight>
                <a:latin typeface="Montserrat ExtraLight"/>
                <a:ea typeface="Montserrat ExtraLight"/>
                <a:cs typeface="Montserrat ExtraLight"/>
                <a:sym typeface="Montserrat ExtraLight"/>
              </a:rPr>
              <a:t>”</a:t>
            </a:r>
            <a:endParaRPr i="1">
              <a:highlight>
                <a:srgbClr val="FFFFFF"/>
              </a:high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1">
  <p:cSld name="SECTION_HEADER_2_1">
    <p:spTree>
      <p:nvGrpSpPr>
        <p:cNvPr id="62" name="Shape 62"/>
        <p:cNvGrpSpPr/>
        <p:nvPr/>
      </p:nvGrpSpPr>
      <p:grpSpPr>
        <a:xfrm>
          <a:off x="0" y="0"/>
          <a:ext cx="0" cy="0"/>
          <a:chOff x="0" y="0"/>
          <a:chExt cx="0" cy="0"/>
        </a:xfrm>
      </p:grpSpPr>
      <p:sp>
        <p:nvSpPr>
          <p:cNvPr id="63" name="Google Shape;6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6"/>
          <p:cNvPicPr preferRelativeResize="0"/>
          <p:nvPr/>
        </p:nvPicPr>
        <p:blipFill>
          <a:blip r:embed="rId2">
            <a:alphaModFix/>
          </a:blip>
          <a:stretch>
            <a:fillRect/>
          </a:stretch>
        </p:blipFill>
        <p:spPr>
          <a:xfrm>
            <a:off x="3193149" y="647428"/>
            <a:ext cx="2757688" cy="1607508"/>
          </a:xfrm>
          <a:prstGeom prst="rect">
            <a:avLst/>
          </a:prstGeom>
          <a:noFill/>
          <a:ln>
            <a:noFill/>
          </a:ln>
        </p:spPr>
      </p:pic>
      <p:pic>
        <p:nvPicPr>
          <p:cNvPr id="65" name="Google Shape;65;p16"/>
          <p:cNvPicPr preferRelativeResize="0"/>
          <p:nvPr/>
        </p:nvPicPr>
        <p:blipFill>
          <a:blip r:embed="rId3">
            <a:alphaModFix/>
          </a:blip>
          <a:stretch>
            <a:fillRect/>
          </a:stretch>
        </p:blipFill>
        <p:spPr>
          <a:xfrm>
            <a:off x="2683847" y="2555804"/>
            <a:ext cx="3776300" cy="1012475"/>
          </a:xfrm>
          <a:prstGeom prst="rect">
            <a:avLst/>
          </a:prstGeom>
          <a:noFill/>
          <a:ln>
            <a:noFill/>
          </a:ln>
        </p:spPr>
      </p:pic>
      <p:sp>
        <p:nvSpPr>
          <p:cNvPr id="66" name="Google Shape;66;p16"/>
          <p:cNvSpPr txBox="1"/>
          <p:nvPr/>
        </p:nvSpPr>
        <p:spPr>
          <a:xfrm>
            <a:off x="3470052" y="3869171"/>
            <a:ext cx="2480700" cy="48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980000"/>
                </a:solidFill>
                <a:latin typeface="Montserrat"/>
                <a:ea typeface="Montserrat"/>
                <a:cs typeface="Montserrat"/>
                <a:sym typeface="Montserrat"/>
              </a:rPr>
              <a:t>Strength </a:t>
            </a:r>
            <a:r>
              <a:rPr b="1" i="1" lang="en">
                <a:latin typeface="Montserrat"/>
                <a:ea typeface="Montserrat"/>
                <a:cs typeface="Montserrat"/>
                <a:sym typeface="Montserrat"/>
              </a:rPr>
              <a:t>Together</a:t>
            </a:r>
            <a:endParaRPr b="1" i="1">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67" name="Shape 67"/>
        <p:cNvGrpSpPr/>
        <p:nvPr/>
      </p:nvGrpSpPr>
      <p:grpSpPr>
        <a:xfrm>
          <a:off x="0" y="0"/>
          <a:ext cx="0" cy="0"/>
          <a:chOff x="0" y="0"/>
          <a:chExt cx="0" cy="0"/>
        </a:xfrm>
      </p:grpSpPr>
      <p:sp>
        <p:nvSpPr>
          <p:cNvPr id="68" name="Google Shape;6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17"/>
          <p:cNvPicPr preferRelativeResize="0"/>
          <p:nvPr/>
        </p:nvPicPr>
        <p:blipFill>
          <a:blip r:embed="rId2">
            <a:alphaModFix/>
          </a:blip>
          <a:stretch>
            <a:fillRect/>
          </a:stretch>
        </p:blipFill>
        <p:spPr>
          <a:xfrm>
            <a:off x="0" y="495725"/>
            <a:ext cx="9144000" cy="123825"/>
          </a:xfrm>
          <a:prstGeom prst="rect">
            <a:avLst/>
          </a:prstGeom>
          <a:noFill/>
          <a:ln>
            <a:noFill/>
          </a:ln>
        </p:spPr>
      </p:pic>
      <p:sp>
        <p:nvSpPr>
          <p:cNvPr id="70" name="Google Shape;70;p17"/>
          <p:cNvSpPr txBox="1"/>
          <p:nvPr/>
        </p:nvSpPr>
        <p:spPr>
          <a:xfrm>
            <a:off x="6569475" y="98525"/>
            <a:ext cx="25251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highlight>
                  <a:srgbClr val="FFFFFF"/>
                </a:highlight>
                <a:latin typeface="Montserrat ExtraLight"/>
                <a:ea typeface="Montserrat ExtraLight"/>
                <a:cs typeface="Montserrat ExtraLight"/>
                <a:sym typeface="Montserrat ExtraLight"/>
              </a:rPr>
              <a:t>“</a:t>
            </a:r>
            <a:r>
              <a:rPr lang="en">
                <a:solidFill>
                  <a:srgbClr val="000000"/>
                </a:solidFill>
                <a:highlight>
                  <a:srgbClr val="FFFFFF"/>
                </a:highlight>
                <a:latin typeface="Montserrat Light"/>
                <a:ea typeface="Montserrat Light"/>
                <a:cs typeface="Montserrat Light"/>
                <a:sym typeface="Montserrat Light"/>
              </a:rPr>
              <a:t>Chasing </a:t>
            </a:r>
            <a:r>
              <a:rPr b="1" lang="en">
                <a:solidFill>
                  <a:srgbClr val="000000"/>
                </a:solidFill>
                <a:highlight>
                  <a:srgbClr val="FFFFFF"/>
                </a:highlight>
                <a:latin typeface="Montserrat"/>
                <a:ea typeface="Montserrat"/>
                <a:cs typeface="Montserrat"/>
                <a:sym typeface="Montserrat"/>
              </a:rPr>
              <a:t>E</a:t>
            </a:r>
            <a:r>
              <a:rPr b="1" lang="en">
                <a:solidFill>
                  <a:srgbClr val="980000"/>
                </a:solidFill>
                <a:highlight>
                  <a:srgbClr val="FFFFFF"/>
                </a:highlight>
                <a:latin typeface="Montserrat"/>
                <a:ea typeface="Montserrat"/>
                <a:cs typeface="Montserrat"/>
                <a:sym typeface="Montserrat"/>
              </a:rPr>
              <a:t>X</a:t>
            </a:r>
            <a:r>
              <a:rPr b="1" lang="en">
                <a:solidFill>
                  <a:srgbClr val="000000"/>
                </a:solidFill>
                <a:highlight>
                  <a:srgbClr val="FFFFFF"/>
                </a:highlight>
                <a:latin typeface="Montserrat"/>
                <a:ea typeface="Montserrat"/>
                <a:cs typeface="Montserrat"/>
                <a:sym typeface="Montserrat"/>
              </a:rPr>
              <a:t>CELLENCE</a:t>
            </a:r>
            <a:r>
              <a:rPr lang="en">
                <a:solidFill>
                  <a:srgbClr val="000000"/>
                </a:solidFill>
                <a:highlight>
                  <a:srgbClr val="FFFFFF"/>
                </a:highlight>
                <a:latin typeface="Montserrat ExtraLight"/>
                <a:ea typeface="Montserrat ExtraLight"/>
                <a:cs typeface="Montserrat ExtraLight"/>
                <a:sym typeface="Montserrat ExtraLight"/>
              </a:rPr>
              <a:t>”</a:t>
            </a:r>
            <a:endParaRPr sz="1100">
              <a:highlight>
                <a:srgbClr val="FFFFFF"/>
              </a:highlight>
            </a:endParaRPr>
          </a:p>
        </p:txBody>
      </p:sp>
      <p:sp>
        <p:nvSpPr>
          <p:cNvPr id="71" name="Google Shape;71;p17"/>
          <p:cNvSpPr/>
          <p:nvPr/>
        </p:nvSpPr>
        <p:spPr>
          <a:xfrm>
            <a:off x="727875" y="743174"/>
            <a:ext cx="955500" cy="1218000"/>
          </a:xfrm>
          <a:prstGeom prst="rect">
            <a:avLst/>
          </a:prstGeom>
          <a:gradFill>
            <a:gsLst>
              <a:gs pos="0">
                <a:srgbClr val="DB0000"/>
              </a:gs>
              <a:gs pos="100000">
                <a:srgbClr val="540303"/>
              </a:gs>
            </a:gsLst>
            <a:lin ang="5400012" scaled="0"/>
          </a:gradFill>
          <a:ln cap="flat" cmpd="sng" w="9525">
            <a:solidFill>
              <a:srgbClr val="595959"/>
            </a:solidFill>
            <a:prstDash val="solid"/>
            <a:round/>
            <a:headEnd len="sm" w="sm" type="none"/>
            <a:tailEnd len="sm" w="sm" type="none"/>
          </a:ln>
          <a:effectLst>
            <a:outerShdw blurRad="57150" rotWithShape="0" algn="bl" dir="504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p:nvPr/>
        </p:nvSpPr>
        <p:spPr>
          <a:xfrm>
            <a:off x="880275" y="895574"/>
            <a:ext cx="955500" cy="1218000"/>
          </a:xfrm>
          <a:prstGeom prst="rect">
            <a:avLst/>
          </a:prstGeom>
          <a:solidFill>
            <a:srgbClr val="F3F3F3"/>
          </a:solidFill>
          <a:ln cap="flat" cmpd="sng" w="9525">
            <a:solidFill>
              <a:srgbClr val="595959"/>
            </a:solidFill>
            <a:prstDash val="solid"/>
            <a:round/>
            <a:headEnd len="sm" w="sm" type="none"/>
            <a:tailEnd len="sm" w="sm" type="none"/>
          </a:ln>
          <a:effectLst>
            <a:outerShdw blurRad="57150" rotWithShape="0" algn="bl" dir="50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Enter pic here</a:t>
            </a:r>
            <a:endParaRPr>
              <a:latin typeface="Montserrat Light"/>
              <a:ea typeface="Montserrat Light"/>
              <a:cs typeface="Montserrat Light"/>
              <a:sym typeface="Montserrat Light"/>
            </a:endParaRPr>
          </a:p>
        </p:txBody>
      </p:sp>
      <p:sp>
        <p:nvSpPr>
          <p:cNvPr id="73" name="Google Shape;73;p17"/>
          <p:cNvSpPr/>
          <p:nvPr/>
        </p:nvSpPr>
        <p:spPr>
          <a:xfrm>
            <a:off x="7218950" y="1581824"/>
            <a:ext cx="955500" cy="1218000"/>
          </a:xfrm>
          <a:prstGeom prst="rect">
            <a:avLst/>
          </a:prstGeom>
          <a:gradFill>
            <a:gsLst>
              <a:gs pos="0">
                <a:srgbClr val="DB0000"/>
              </a:gs>
              <a:gs pos="100000">
                <a:srgbClr val="540303"/>
              </a:gs>
            </a:gsLst>
            <a:lin ang="5400012" scaled="0"/>
          </a:gradFill>
          <a:ln cap="flat" cmpd="sng" w="9525">
            <a:solidFill>
              <a:srgbClr val="595959"/>
            </a:solidFill>
            <a:prstDash val="solid"/>
            <a:round/>
            <a:headEnd len="sm" w="sm" type="none"/>
            <a:tailEnd len="sm" w="sm" type="none"/>
          </a:ln>
          <a:effectLst>
            <a:outerShdw blurRad="57150" rotWithShape="0" algn="bl" dir="504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p:nvPr/>
        </p:nvSpPr>
        <p:spPr>
          <a:xfrm>
            <a:off x="7066700" y="1734149"/>
            <a:ext cx="955500" cy="1218000"/>
          </a:xfrm>
          <a:prstGeom prst="rect">
            <a:avLst/>
          </a:prstGeom>
          <a:solidFill>
            <a:srgbClr val="F3F3F3"/>
          </a:solidFill>
          <a:ln cap="flat" cmpd="sng" w="9525">
            <a:solidFill>
              <a:srgbClr val="595959"/>
            </a:solidFill>
            <a:prstDash val="solid"/>
            <a:round/>
            <a:headEnd len="sm" w="sm" type="none"/>
            <a:tailEnd len="sm" w="sm" type="none"/>
          </a:ln>
          <a:effectLst>
            <a:outerShdw blurRad="57150" rotWithShape="0" algn="bl" dir="50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Enter pic here</a:t>
            </a:r>
            <a:endParaRPr>
              <a:latin typeface="Montserrat Light"/>
              <a:ea typeface="Montserrat Light"/>
              <a:cs typeface="Montserrat Light"/>
              <a:sym typeface="Montserrat Light"/>
            </a:endParaRPr>
          </a:p>
        </p:txBody>
      </p:sp>
      <p:sp>
        <p:nvSpPr>
          <p:cNvPr id="75" name="Google Shape;75;p17"/>
          <p:cNvSpPr/>
          <p:nvPr/>
        </p:nvSpPr>
        <p:spPr>
          <a:xfrm>
            <a:off x="7295075" y="3500361"/>
            <a:ext cx="955500" cy="1218000"/>
          </a:xfrm>
          <a:prstGeom prst="rect">
            <a:avLst/>
          </a:prstGeom>
          <a:gradFill>
            <a:gsLst>
              <a:gs pos="0">
                <a:srgbClr val="DB0000"/>
              </a:gs>
              <a:gs pos="100000">
                <a:srgbClr val="540303"/>
              </a:gs>
            </a:gsLst>
            <a:lin ang="5400012" scaled="0"/>
          </a:gradFill>
          <a:ln cap="flat" cmpd="sng" w="9525">
            <a:solidFill>
              <a:srgbClr val="595959"/>
            </a:solidFill>
            <a:prstDash val="solid"/>
            <a:round/>
            <a:headEnd len="sm" w="sm" type="none"/>
            <a:tailEnd len="sm" w="sm" type="none"/>
          </a:ln>
          <a:effectLst>
            <a:outerShdw blurRad="57150" rotWithShape="0" algn="bl" dir="504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p:nvPr/>
        </p:nvSpPr>
        <p:spPr>
          <a:xfrm>
            <a:off x="7142825" y="3652686"/>
            <a:ext cx="955500" cy="1218000"/>
          </a:xfrm>
          <a:prstGeom prst="rect">
            <a:avLst/>
          </a:prstGeom>
          <a:solidFill>
            <a:srgbClr val="F3F3F3"/>
          </a:solidFill>
          <a:ln cap="flat" cmpd="sng" w="9525">
            <a:solidFill>
              <a:srgbClr val="595959"/>
            </a:solidFill>
            <a:prstDash val="solid"/>
            <a:round/>
            <a:headEnd len="sm" w="sm" type="none"/>
            <a:tailEnd len="sm" w="sm" type="none"/>
          </a:ln>
          <a:effectLst>
            <a:outerShdw blurRad="57150" rotWithShape="0" algn="bl" dir="50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Enter pic here</a:t>
            </a:r>
            <a:endParaRPr>
              <a:latin typeface="Montserrat Light"/>
              <a:ea typeface="Montserrat Light"/>
              <a:cs typeface="Montserrat Light"/>
              <a:sym typeface="Montserrat Light"/>
            </a:endParaRPr>
          </a:p>
        </p:txBody>
      </p:sp>
      <p:sp>
        <p:nvSpPr>
          <p:cNvPr id="77" name="Google Shape;77;p17"/>
          <p:cNvSpPr/>
          <p:nvPr/>
        </p:nvSpPr>
        <p:spPr>
          <a:xfrm>
            <a:off x="804075" y="2652924"/>
            <a:ext cx="955500" cy="1218000"/>
          </a:xfrm>
          <a:prstGeom prst="rect">
            <a:avLst/>
          </a:prstGeom>
          <a:gradFill>
            <a:gsLst>
              <a:gs pos="0">
                <a:srgbClr val="DB0000"/>
              </a:gs>
              <a:gs pos="100000">
                <a:srgbClr val="540303"/>
              </a:gs>
            </a:gsLst>
            <a:lin ang="5400012" scaled="0"/>
          </a:gradFill>
          <a:ln cap="flat" cmpd="sng" w="9525">
            <a:solidFill>
              <a:srgbClr val="595959"/>
            </a:solidFill>
            <a:prstDash val="solid"/>
            <a:round/>
            <a:headEnd len="sm" w="sm" type="none"/>
            <a:tailEnd len="sm" w="sm" type="none"/>
          </a:ln>
          <a:effectLst>
            <a:outerShdw blurRad="57150" rotWithShape="0" algn="bl" dir="504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a:off x="956475" y="2805324"/>
            <a:ext cx="955500" cy="1218000"/>
          </a:xfrm>
          <a:prstGeom prst="rect">
            <a:avLst/>
          </a:prstGeom>
          <a:solidFill>
            <a:srgbClr val="F3F3F3"/>
          </a:solidFill>
          <a:ln cap="flat" cmpd="sng" w="9525">
            <a:solidFill>
              <a:srgbClr val="595959"/>
            </a:solidFill>
            <a:prstDash val="solid"/>
            <a:round/>
            <a:headEnd len="sm" w="sm" type="none"/>
            <a:tailEnd len="sm" w="sm" type="none"/>
          </a:ln>
          <a:effectLst>
            <a:outerShdw blurRad="57150" rotWithShape="0" algn="bl" dir="50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Enter pic here</a:t>
            </a:r>
            <a:endParaRPr>
              <a:latin typeface="Montserrat Light"/>
              <a:ea typeface="Montserrat Light"/>
              <a:cs typeface="Montserrat Light"/>
              <a:sym typeface="Montserrat Light"/>
            </a:endParaRPr>
          </a:p>
        </p:txBody>
      </p:sp>
      <p:pic>
        <p:nvPicPr>
          <p:cNvPr id="79" name="Google Shape;79;p17"/>
          <p:cNvPicPr preferRelativeResize="0"/>
          <p:nvPr/>
        </p:nvPicPr>
        <p:blipFill>
          <a:blip r:embed="rId3">
            <a:alphaModFix/>
          </a:blip>
          <a:stretch>
            <a:fillRect/>
          </a:stretch>
        </p:blipFill>
        <p:spPr>
          <a:xfrm>
            <a:off x="42450" y="43625"/>
            <a:ext cx="685415" cy="452099"/>
          </a:xfrm>
          <a:prstGeom prst="rect">
            <a:avLst/>
          </a:prstGeom>
          <a:noFill/>
          <a:ln>
            <a:noFill/>
          </a:ln>
        </p:spPr>
      </p:pic>
      <p:sp>
        <p:nvSpPr>
          <p:cNvPr id="80" name="Google Shape;80;p17"/>
          <p:cNvSpPr txBox="1"/>
          <p:nvPr>
            <p:ph type="title"/>
          </p:nvPr>
        </p:nvSpPr>
        <p:spPr>
          <a:xfrm>
            <a:off x="767150" y="43625"/>
            <a:ext cx="3831000" cy="4521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Font typeface="Montserrat Medium"/>
              <a:buNone/>
              <a:defRPr sz="1900">
                <a:latin typeface="Montserrat Medium"/>
                <a:ea typeface="Montserrat Medium"/>
                <a:cs typeface="Montserrat Medium"/>
                <a:sym typeface="Montserrat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7"/>
          <p:cNvSpPr txBox="1"/>
          <p:nvPr>
            <p:ph idx="2" type="title"/>
          </p:nvPr>
        </p:nvSpPr>
        <p:spPr>
          <a:xfrm>
            <a:off x="2048963" y="895569"/>
            <a:ext cx="2160900" cy="2625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Font typeface="Montserrat"/>
              <a:buNone/>
              <a:defRPr b="1"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7"/>
          <p:cNvSpPr txBox="1"/>
          <p:nvPr>
            <p:ph idx="3" type="title"/>
          </p:nvPr>
        </p:nvSpPr>
        <p:spPr>
          <a:xfrm>
            <a:off x="2048963" y="1054119"/>
            <a:ext cx="2160900" cy="2625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7"/>
          <p:cNvSpPr txBox="1"/>
          <p:nvPr>
            <p:ph idx="4" type="title"/>
          </p:nvPr>
        </p:nvSpPr>
        <p:spPr>
          <a:xfrm>
            <a:off x="2057888" y="1203344"/>
            <a:ext cx="2160900" cy="262500"/>
          </a:xfrm>
          <a:prstGeom prst="rect">
            <a:avLst/>
          </a:prstGeom>
        </p:spPr>
        <p:txBody>
          <a:bodyPr anchorCtr="0" anchor="t" bIns="91425" lIns="91425" spcFirstLastPara="1" rIns="91425" wrap="square" tIns="91425">
            <a:noAutofit/>
          </a:bodyPr>
          <a:lstStyle>
            <a:lvl1pPr lvl="0" rtl="0">
              <a:spcBef>
                <a:spcPts val="0"/>
              </a:spcBef>
              <a:spcAft>
                <a:spcPts val="0"/>
              </a:spcAft>
              <a:buSzPts val="900"/>
              <a:buNone/>
              <a:defRPr sz="9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
        <p:nvSpPr>
          <p:cNvPr id="84" name="Google Shape;84;p17"/>
          <p:cNvSpPr txBox="1"/>
          <p:nvPr>
            <p:ph idx="5" type="title"/>
          </p:nvPr>
        </p:nvSpPr>
        <p:spPr>
          <a:xfrm>
            <a:off x="2053425" y="2805319"/>
            <a:ext cx="2160900" cy="2625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Font typeface="Montserrat"/>
              <a:buNone/>
              <a:defRPr b="1"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7"/>
          <p:cNvSpPr txBox="1"/>
          <p:nvPr>
            <p:ph idx="6" type="title"/>
          </p:nvPr>
        </p:nvSpPr>
        <p:spPr>
          <a:xfrm>
            <a:off x="2053425" y="2963869"/>
            <a:ext cx="2160900" cy="2625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7"/>
          <p:cNvSpPr txBox="1"/>
          <p:nvPr>
            <p:ph idx="7" type="title"/>
          </p:nvPr>
        </p:nvSpPr>
        <p:spPr>
          <a:xfrm>
            <a:off x="2062350" y="3113094"/>
            <a:ext cx="2160900" cy="262500"/>
          </a:xfrm>
          <a:prstGeom prst="rect">
            <a:avLst/>
          </a:prstGeom>
        </p:spPr>
        <p:txBody>
          <a:bodyPr anchorCtr="0" anchor="t" bIns="91425" lIns="91425" spcFirstLastPara="1" rIns="91425" wrap="square" tIns="91425">
            <a:noAutofit/>
          </a:bodyPr>
          <a:lstStyle>
            <a:lvl1pPr lvl="0" rtl="0">
              <a:spcBef>
                <a:spcPts val="0"/>
              </a:spcBef>
              <a:spcAft>
                <a:spcPts val="0"/>
              </a:spcAft>
              <a:buSzPts val="900"/>
              <a:buNone/>
              <a:defRPr sz="9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
        <p:nvSpPr>
          <p:cNvPr id="87" name="Google Shape;87;p17"/>
          <p:cNvSpPr txBox="1"/>
          <p:nvPr>
            <p:ph idx="8" type="title"/>
          </p:nvPr>
        </p:nvSpPr>
        <p:spPr>
          <a:xfrm>
            <a:off x="4789875" y="1734144"/>
            <a:ext cx="2160900" cy="26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000"/>
              <a:buFont typeface="Montserrat"/>
              <a:buNone/>
              <a:defRPr b="1" sz="1000">
                <a:latin typeface="Montserrat"/>
                <a:ea typeface="Montserrat"/>
                <a:cs typeface="Montserrat"/>
                <a:sym typeface="Montserrat"/>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88" name="Google Shape;88;p17"/>
          <p:cNvSpPr txBox="1"/>
          <p:nvPr>
            <p:ph idx="9" type="title"/>
          </p:nvPr>
        </p:nvSpPr>
        <p:spPr>
          <a:xfrm>
            <a:off x="4789875" y="1892694"/>
            <a:ext cx="2160900" cy="26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000"/>
              <a:buNone/>
              <a:defRPr sz="10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89" name="Google Shape;89;p17"/>
          <p:cNvSpPr txBox="1"/>
          <p:nvPr>
            <p:ph idx="13" type="title"/>
          </p:nvPr>
        </p:nvSpPr>
        <p:spPr>
          <a:xfrm>
            <a:off x="4798800" y="2041919"/>
            <a:ext cx="2160900" cy="26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2700"/>
              <a:buNone/>
              <a:defRPr sz="2700"/>
            </a:lvl2pPr>
            <a:lvl3pPr lvl="2" rtl="0" algn="r">
              <a:spcBef>
                <a:spcPts val="0"/>
              </a:spcBef>
              <a:spcAft>
                <a:spcPts val="0"/>
              </a:spcAft>
              <a:buSzPts val="2700"/>
              <a:buNone/>
              <a:defRPr sz="2700"/>
            </a:lvl3pPr>
            <a:lvl4pPr lvl="3" rtl="0" algn="r">
              <a:spcBef>
                <a:spcPts val="0"/>
              </a:spcBef>
              <a:spcAft>
                <a:spcPts val="0"/>
              </a:spcAft>
              <a:buSzPts val="2700"/>
              <a:buNone/>
              <a:defRPr sz="2700"/>
            </a:lvl4pPr>
            <a:lvl5pPr lvl="4" rtl="0" algn="r">
              <a:spcBef>
                <a:spcPts val="0"/>
              </a:spcBef>
              <a:spcAft>
                <a:spcPts val="0"/>
              </a:spcAft>
              <a:buSzPts val="2700"/>
              <a:buNone/>
              <a:defRPr sz="2700"/>
            </a:lvl5pPr>
            <a:lvl6pPr lvl="5" rtl="0" algn="r">
              <a:spcBef>
                <a:spcPts val="0"/>
              </a:spcBef>
              <a:spcAft>
                <a:spcPts val="0"/>
              </a:spcAft>
              <a:buSzPts val="2700"/>
              <a:buNone/>
              <a:defRPr sz="2700"/>
            </a:lvl6pPr>
            <a:lvl7pPr lvl="6" rtl="0" algn="r">
              <a:spcBef>
                <a:spcPts val="0"/>
              </a:spcBef>
              <a:spcAft>
                <a:spcPts val="0"/>
              </a:spcAft>
              <a:buSzPts val="2700"/>
              <a:buNone/>
              <a:defRPr sz="2700"/>
            </a:lvl7pPr>
            <a:lvl8pPr lvl="7" rtl="0" algn="r">
              <a:spcBef>
                <a:spcPts val="0"/>
              </a:spcBef>
              <a:spcAft>
                <a:spcPts val="0"/>
              </a:spcAft>
              <a:buSzPts val="2700"/>
              <a:buNone/>
              <a:defRPr sz="2700"/>
            </a:lvl8pPr>
            <a:lvl9pPr lvl="8" rtl="0" algn="r">
              <a:spcBef>
                <a:spcPts val="0"/>
              </a:spcBef>
              <a:spcAft>
                <a:spcPts val="0"/>
              </a:spcAft>
              <a:buSzPts val="2700"/>
              <a:buNone/>
              <a:defRPr sz="2700"/>
            </a:lvl9pPr>
          </a:lstStyle>
          <a:p/>
        </p:txBody>
      </p:sp>
      <p:sp>
        <p:nvSpPr>
          <p:cNvPr id="90" name="Google Shape;90;p17"/>
          <p:cNvSpPr txBox="1"/>
          <p:nvPr>
            <p:ph idx="14" type="title"/>
          </p:nvPr>
        </p:nvSpPr>
        <p:spPr>
          <a:xfrm>
            <a:off x="4785413" y="3652682"/>
            <a:ext cx="2160900" cy="26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000"/>
              <a:buFont typeface="Montserrat"/>
              <a:buNone/>
              <a:defRPr b="1" sz="1000">
                <a:latin typeface="Montserrat"/>
                <a:ea typeface="Montserrat"/>
                <a:cs typeface="Montserrat"/>
                <a:sym typeface="Montserrat"/>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91" name="Google Shape;91;p17"/>
          <p:cNvSpPr txBox="1"/>
          <p:nvPr>
            <p:ph idx="15" type="title"/>
          </p:nvPr>
        </p:nvSpPr>
        <p:spPr>
          <a:xfrm>
            <a:off x="4785413" y="3811232"/>
            <a:ext cx="2160900" cy="26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000"/>
              <a:buNone/>
              <a:defRPr sz="10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92" name="Google Shape;92;p17"/>
          <p:cNvSpPr txBox="1"/>
          <p:nvPr>
            <p:ph idx="16" type="title"/>
          </p:nvPr>
        </p:nvSpPr>
        <p:spPr>
          <a:xfrm>
            <a:off x="4794338" y="3960457"/>
            <a:ext cx="2160900" cy="26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900"/>
              <a:buNone/>
              <a:defRPr sz="900"/>
            </a:lvl1pPr>
            <a:lvl2pPr lvl="1" rtl="0" algn="r">
              <a:spcBef>
                <a:spcPts val="0"/>
              </a:spcBef>
              <a:spcAft>
                <a:spcPts val="0"/>
              </a:spcAft>
              <a:buSzPts val="2700"/>
              <a:buNone/>
              <a:defRPr sz="2700"/>
            </a:lvl2pPr>
            <a:lvl3pPr lvl="2" rtl="0" algn="r">
              <a:spcBef>
                <a:spcPts val="0"/>
              </a:spcBef>
              <a:spcAft>
                <a:spcPts val="0"/>
              </a:spcAft>
              <a:buSzPts val="2700"/>
              <a:buNone/>
              <a:defRPr sz="2700"/>
            </a:lvl3pPr>
            <a:lvl4pPr lvl="3" rtl="0" algn="r">
              <a:spcBef>
                <a:spcPts val="0"/>
              </a:spcBef>
              <a:spcAft>
                <a:spcPts val="0"/>
              </a:spcAft>
              <a:buSzPts val="2700"/>
              <a:buNone/>
              <a:defRPr sz="2700"/>
            </a:lvl4pPr>
            <a:lvl5pPr lvl="4" rtl="0" algn="r">
              <a:spcBef>
                <a:spcPts val="0"/>
              </a:spcBef>
              <a:spcAft>
                <a:spcPts val="0"/>
              </a:spcAft>
              <a:buSzPts val="2700"/>
              <a:buNone/>
              <a:defRPr sz="2700"/>
            </a:lvl5pPr>
            <a:lvl6pPr lvl="5" rtl="0" algn="r">
              <a:spcBef>
                <a:spcPts val="0"/>
              </a:spcBef>
              <a:spcAft>
                <a:spcPts val="0"/>
              </a:spcAft>
              <a:buSzPts val="2700"/>
              <a:buNone/>
              <a:defRPr sz="2700"/>
            </a:lvl6pPr>
            <a:lvl7pPr lvl="6" rtl="0" algn="r">
              <a:spcBef>
                <a:spcPts val="0"/>
              </a:spcBef>
              <a:spcAft>
                <a:spcPts val="0"/>
              </a:spcAft>
              <a:buSzPts val="2700"/>
              <a:buNone/>
              <a:defRPr sz="2700"/>
            </a:lvl7pPr>
            <a:lvl8pPr lvl="7" rtl="0" algn="r">
              <a:spcBef>
                <a:spcPts val="0"/>
              </a:spcBef>
              <a:spcAft>
                <a:spcPts val="0"/>
              </a:spcAft>
              <a:buSzPts val="2700"/>
              <a:buNone/>
              <a:defRPr sz="2700"/>
            </a:lvl8pPr>
            <a:lvl9pPr lvl="8" rtl="0" algn="r">
              <a:spcBef>
                <a:spcPts val="0"/>
              </a:spcBef>
              <a:spcAft>
                <a:spcPts val="0"/>
              </a:spcAft>
              <a:buSzPts val="2700"/>
              <a:buNone/>
              <a:defRPr sz="2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93" name="Shape 93"/>
        <p:cNvGrpSpPr/>
        <p:nvPr/>
      </p:nvGrpSpPr>
      <p:grpSpPr>
        <a:xfrm>
          <a:off x="0" y="0"/>
          <a:ext cx="0" cy="0"/>
          <a:chOff x="0" y="0"/>
          <a:chExt cx="0" cy="0"/>
        </a:xfrm>
      </p:grpSpPr>
      <p:sp>
        <p:nvSpPr>
          <p:cNvPr id="94" name="Google Shape;9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5" name="Google Shape;95;p18"/>
          <p:cNvPicPr preferRelativeResize="0"/>
          <p:nvPr/>
        </p:nvPicPr>
        <p:blipFill>
          <a:blip r:embed="rId2">
            <a:alphaModFix/>
          </a:blip>
          <a:stretch>
            <a:fillRect/>
          </a:stretch>
        </p:blipFill>
        <p:spPr>
          <a:xfrm>
            <a:off x="0" y="495725"/>
            <a:ext cx="9144000" cy="123825"/>
          </a:xfrm>
          <a:prstGeom prst="rect">
            <a:avLst/>
          </a:prstGeom>
          <a:noFill/>
          <a:ln>
            <a:noFill/>
          </a:ln>
        </p:spPr>
      </p:pic>
      <p:sp>
        <p:nvSpPr>
          <p:cNvPr id="96" name="Google Shape;96;p18"/>
          <p:cNvSpPr txBox="1"/>
          <p:nvPr/>
        </p:nvSpPr>
        <p:spPr>
          <a:xfrm>
            <a:off x="6569475" y="98525"/>
            <a:ext cx="25251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highlight>
                  <a:srgbClr val="FFFFFF"/>
                </a:highlight>
                <a:latin typeface="Montserrat ExtraLight"/>
                <a:ea typeface="Montserrat ExtraLight"/>
                <a:cs typeface="Montserrat ExtraLight"/>
                <a:sym typeface="Montserrat ExtraLight"/>
              </a:rPr>
              <a:t>“</a:t>
            </a:r>
            <a:r>
              <a:rPr lang="en">
                <a:solidFill>
                  <a:srgbClr val="000000"/>
                </a:solidFill>
                <a:highlight>
                  <a:srgbClr val="FFFFFF"/>
                </a:highlight>
                <a:latin typeface="Montserrat Light"/>
                <a:ea typeface="Montserrat Light"/>
                <a:cs typeface="Montserrat Light"/>
                <a:sym typeface="Montserrat Light"/>
              </a:rPr>
              <a:t>Chasing </a:t>
            </a:r>
            <a:r>
              <a:rPr b="1" lang="en">
                <a:solidFill>
                  <a:srgbClr val="000000"/>
                </a:solidFill>
                <a:highlight>
                  <a:srgbClr val="FFFFFF"/>
                </a:highlight>
                <a:latin typeface="Montserrat"/>
                <a:ea typeface="Montserrat"/>
                <a:cs typeface="Montserrat"/>
                <a:sym typeface="Montserrat"/>
              </a:rPr>
              <a:t>E</a:t>
            </a:r>
            <a:r>
              <a:rPr b="1" lang="en">
                <a:solidFill>
                  <a:srgbClr val="980000"/>
                </a:solidFill>
                <a:highlight>
                  <a:srgbClr val="FFFFFF"/>
                </a:highlight>
                <a:latin typeface="Montserrat"/>
                <a:ea typeface="Montserrat"/>
                <a:cs typeface="Montserrat"/>
                <a:sym typeface="Montserrat"/>
              </a:rPr>
              <a:t>X</a:t>
            </a:r>
            <a:r>
              <a:rPr b="1" lang="en">
                <a:solidFill>
                  <a:srgbClr val="000000"/>
                </a:solidFill>
                <a:highlight>
                  <a:srgbClr val="FFFFFF"/>
                </a:highlight>
                <a:latin typeface="Montserrat"/>
                <a:ea typeface="Montserrat"/>
                <a:cs typeface="Montserrat"/>
                <a:sym typeface="Montserrat"/>
              </a:rPr>
              <a:t>CELLENCE</a:t>
            </a:r>
            <a:r>
              <a:rPr lang="en">
                <a:solidFill>
                  <a:srgbClr val="000000"/>
                </a:solidFill>
                <a:highlight>
                  <a:srgbClr val="FFFFFF"/>
                </a:highlight>
                <a:latin typeface="Montserrat ExtraLight"/>
                <a:ea typeface="Montserrat ExtraLight"/>
                <a:cs typeface="Montserrat ExtraLight"/>
                <a:sym typeface="Montserrat ExtraLight"/>
              </a:rPr>
              <a:t>”</a:t>
            </a:r>
            <a:endParaRPr sz="1100">
              <a:highlight>
                <a:srgbClr val="FFFFFF"/>
              </a:highlight>
            </a:endParaRPr>
          </a:p>
        </p:txBody>
      </p:sp>
      <p:sp>
        <p:nvSpPr>
          <p:cNvPr id="97" name="Google Shape;97;p18"/>
          <p:cNvSpPr/>
          <p:nvPr/>
        </p:nvSpPr>
        <p:spPr>
          <a:xfrm>
            <a:off x="1090625" y="1935325"/>
            <a:ext cx="2826600" cy="27279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98" name="Google Shape;98;p18"/>
          <p:cNvSpPr/>
          <p:nvPr/>
        </p:nvSpPr>
        <p:spPr>
          <a:xfrm>
            <a:off x="5226775" y="1935325"/>
            <a:ext cx="2826600" cy="27279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cxnSp>
        <p:nvCxnSpPr>
          <p:cNvPr id="99" name="Google Shape;99;p18"/>
          <p:cNvCxnSpPr/>
          <p:nvPr/>
        </p:nvCxnSpPr>
        <p:spPr>
          <a:xfrm>
            <a:off x="4572000" y="1784400"/>
            <a:ext cx="0" cy="3039000"/>
          </a:xfrm>
          <a:prstGeom prst="straightConnector1">
            <a:avLst/>
          </a:prstGeom>
          <a:noFill/>
          <a:ln cap="flat" cmpd="sng" w="28575">
            <a:solidFill>
              <a:srgbClr val="980000"/>
            </a:solidFill>
            <a:prstDash val="solid"/>
            <a:round/>
            <a:headEnd len="med" w="med" type="none"/>
            <a:tailEnd len="med" w="med" type="none"/>
          </a:ln>
        </p:spPr>
      </p:cxnSp>
      <p:pic>
        <p:nvPicPr>
          <p:cNvPr id="100" name="Google Shape;100;p18"/>
          <p:cNvPicPr preferRelativeResize="0"/>
          <p:nvPr/>
        </p:nvPicPr>
        <p:blipFill>
          <a:blip r:embed="rId3">
            <a:alphaModFix/>
          </a:blip>
          <a:stretch>
            <a:fillRect/>
          </a:stretch>
        </p:blipFill>
        <p:spPr>
          <a:xfrm>
            <a:off x="42450" y="43625"/>
            <a:ext cx="685415" cy="452099"/>
          </a:xfrm>
          <a:prstGeom prst="rect">
            <a:avLst/>
          </a:prstGeom>
          <a:noFill/>
          <a:ln>
            <a:noFill/>
          </a:ln>
        </p:spPr>
      </p:pic>
      <p:sp>
        <p:nvSpPr>
          <p:cNvPr id="101" name="Google Shape;101;p18"/>
          <p:cNvSpPr txBox="1"/>
          <p:nvPr>
            <p:ph idx="1" type="body"/>
          </p:nvPr>
        </p:nvSpPr>
        <p:spPr>
          <a:xfrm>
            <a:off x="1367825" y="2229800"/>
            <a:ext cx="227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
        <p:nvSpPr>
          <p:cNvPr id="102" name="Google Shape;102;p18"/>
          <p:cNvSpPr txBox="1"/>
          <p:nvPr>
            <p:ph idx="2" type="body"/>
          </p:nvPr>
        </p:nvSpPr>
        <p:spPr>
          <a:xfrm>
            <a:off x="5503975" y="2229800"/>
            <a:ext cx="227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
        <p:nvSpPr>
          <p:cNvPr id="103" name="Google Shape;103;p18"/>
          <p:cNvSpPr txBox="1"/>
          <p:nvPr>
            <p:ph type="title"/>
          </p:nvPr>
        </p:nvSpPr>
        <p:spPr>
          <a:xfrm>
            <a:off x="767150" y="43625"/>
            <a:ext cx="3831000" cy="4521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Font typeface="Montserrat Medium"/>
              <a:buNone/>
              <a:defRPr sz="1900">
                <a:latin typeface="Montserrat Medium"/>
                <a:ea typeface="Montserrat Medium"/>
                <a:cs typeface="Montserrat Medium"/>
                <a:sym typeface="Montserrat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8"/>
          <p:cNvSpPr txBox="1"/>
          <p:nvPr>
            <p:ph idx="3" type="title"/>
          </p:nvPr>
        </p:nvSpPr>
        <p:spPr>
          <a:xfrm>
            <a:off x="3297450" y="904350"/>
            <a:ext cx="2549100" cy="262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A61C00"/>
              </a:buClr>
              <a:buSzPts val="1200"/>
              <a:buFont typeface="Montserrat"/>
              <a:buNone/>
              <a:defRPr b="1" sz="1200">
                <a:solidFill>
                  <a:srgbClr val="A61C00"/>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105" name="Shape 105"/>
        <p:cNvGrpSpPr/>
        <p:nvPr/>
      </p:nvGrpSpPr>
      <p:grpSpPr>
        <a:xfrm>
          <a:off x="0" y="0"/>
          <a:ext cx="0" cy="0"/>
          <a:chOff x="0" y="0"/>
          <a:chExt cx="0" cy="0"/>
        </a:xfrm>
      </p:grpSpPr>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7" name="Google Shape;107;p19"/>
          <p:cNvPicPr preferRelativeResize="0"/>
          <p:nvPr/>
        </p:nvPicPr>
        <p:blipFill>
          <a:blip r:embed="rId2">
            <a:alphaModFix/>
          </a:blip>
          <a:stretch>
            <a:fillRect/>
          </a:stretch>
        </p:blipFill>
        <p:spPr>
          <a:xfrm>
            <a:off x="0" y="495725"/>
            <a:ext cx="9144000" cy="123825"/>
          </a:xfrm>
          <a:prstGeom prst="rect">
            <a:avLst/>
          </a:prstGeom>
          <a:noFill/>
          <a:ln>
            <a:noFill/>
          </a:ln>
        </p:spPr>
      </p:pic>
      <p:sp>
        <p:nvSpPr>
          <p:cNvPr id="108" name="Google Shape;108;p19"/>
          <p:cNvSpPr txBox="1"/>
          <p:nvPr/>
        </p:nvSpPr>
        <p:spPr>
          <a:xfrm>
            <a:off x="6569475" y="98525"/>
            <a:ext cx="25251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highlight>
                  <a:srgbClr val="FFFFFF"/>
                </a:highlight>
                <a:latin typeface="Montserrat ExtraLight"/>
                <a:ea typeface="Montserrat ExtraLight"/>
                <a:cs typeface="Montserrat ExtraLight"/>
                <a:sym typeface="Montserrat ExtraLight"/>
              </a:rPr>
              <a:t>“</a:t>
            </a:r>
            <a:r>
              <a:rPr lang="en">
                <a:solidFill>
                  <a:srgbClr val="000000"/>
                </a:solidFill>
                <a:highlight>
                  <a:srgbClr val="FFFFFF"/>
                </a:highlight>
                <a:latin typeface="Montserrat Light"/>
                <a:ea typeface="Montserrat Light"/>
                <a:cs typeface="Montserrat Light"/>
                <a:sym typeface="Montserrat Light"/>
              </a:rPr>
              <a:t>Chasing </a:t>
            </a:r>
            <a:r>
              <a:rPr b="1" lang="en">
                <a:solidFill>
                  <a:srgbClr val="000000"/>
                </a:solidFill>
                <a:highlight>
                  <a:srgbClr val="FFFFFF"/>
                </a:highlight>
                <a:latin typeface="Montserrat"/>
                <a:ea typeface="Montserrat"/>
                <a:cs typeface="Montserrat"/>
                <a:sym typeface="Montserrat"/>
              </a:rPr>
              <a:t>E</a:t>
            </a:r>
            <a:r>
              <a:rPr b="1" lang="en">
                <a:solidFill>
                  <a:srgbClr val="980000"/>
                </a:solidFill>
                <a:highlight>
                  <a:srgbClr val="FFFFFF"/>
                </a:highlight>
                <a:latin typeface="Montserrat"/>
                <a:ea typeface="Montserrat"/>
                <a:cs typeface="Montserrat"/>
                <a:sym typeface="Montserrat"/>
              </a:rPr>
              <a:t>X</a:t>
            </a:r>
            <a:r>
              <a:rPr b="1" lang="en">
                <a:solidFill>
                  <a:srgbClr val="000000"/>
                </a:solidFill>
                <a:highlight>
                  <a:srgbClr val="FFFFFF"/>
                </a:highlight>
                <a:latin typeface="Montserrat"/>
                <a:ea typeface="Montserrat"/>
                <a:cs typeface="Montserrat"/>
                <a:sym typeface="Montserrat"/>
              </a:rPr>
              <a:t>CELLENCE</a:t>
            </a:r>
            <a:r>
              <a:rPr lang="en">
                <a:solidFill>
                  <a:srgbClr val="000000"/>
                </a:solidFill>
                <a:highlight>
                  <a:srgbClr val="FFFFFF"/>
                </a:highlight>
                <a:latin typeface="Montserrat ExtraLight"/>
                <a:ea typeface="Montserrat ExtraLight"/>
                <a:cs typeface="Montserrat ExtraLight"/>
                <a:sym typeface="Montserrat ExtraLight"/>
              </a:rPr>
              <a:t>”</a:t>
            </a:r>
            <a:endParaRPr sz="1100">
              <a:highlight>
                <a:srgbClr val="FFFFFF"/>
              </a:highlight>
            </a:endParaRPr>
          </a:p>
        </p:txBody>
      </p:sp>
      <p:sp>
        <p:nvSpPr>
          <p:cNvPr id="109" name="Google Shape;109;p19"/>
          <p:cNvSpPr/>
          <p:nvPr/>
        </p:nvSpPr>
        <p:spPr>
          <a:xfrm>
            <a:off x="5735304" y="11801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110" name="Google Shape;110;p19"/>
          <p:cNvSpPr/>
          <p:nvPr/>
        </p:nvSpPr>
        <p:spPr>
          <a:xfrm>
            <a:off x="103000" y="1180400"/>
            <a:ext cx="33057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111" name="Google Shape;111;p19"/>
          <p:cNvSpPr/>
          <p:nvPr/>
        </p:nvSpPr>
        <p:spPr>
          <a:xfrm>
            <a:off x="3047192" y="11801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pic>
        <p:nvPicPr>
          <p:cNvPr id="112" name="Google Shape;112;p19"/>
          <p:cNvPicPr preferRelativeResize="0"/>
          <p:nvPr/>
        </p:nvPicPr>
        <p:blipFill>
          <a:blip r:embed="rId3">
            <a:alphaModFix/>
          </a:blip>
          <a:stretch>
            <a:fillRect/>
          </a:stretch>
        </p:blipFill>
        <p:spPr>
          <a:xfrm>
            <a:off x="42450" y="43625"/>
            <a:ext cx="685415" cy="452099"/>
          </a:xfrm>
          <a:prstGeom prst="rect">
            <a:avLst/>
          </a:prstGeom>
          <a:noFill/>
          <a:ln>
            <a:noFill/>
          </a:ln>
        </p:spPr>
      </p:pic>
      <p:sp>
        <p:nvSpPr>
          <p:cNvPr id="113" name="Google Shape;113;p19"/>
          <p:cNvSpPr txBox="1"/>
          <p:nvPr>
            <p:ph type="title"/>
          </p:nvPr>
        </p:nvSpPr>
        <p:spPr>
          <a:xfrm>
            <a:off x="767150" y="43625"/>
            <a:ext cx="3831000" cy="4521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Font typeface="Montserrat Medium"/>
              <a:buNone/>
              <a:defRPr sz="1900">
                <a:latin typeface="Montserrat Medium"/>
                <a:ea typeface="Montserrat Medium"/>
                <a:cs typeface="Montserrat Medium"/>
                <a:sym typeface="Montserrat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19"/>
          <p:cNvSpPr txBox="1"/>
          <p:nvPr>
            <p:ph idx="1" type="body"/>
          </p:nvPr>
        </p:nvSpPr>
        <p:spPr>
          <a:xfrm>
            <a:off x="712150" y="2114150"/>
            <a:ext cx="23286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
        <p:nvSpPr>
          <p:cNvPr id="115" name="Google Shape;115;p19"/>
          <p:cNvSpPr txBox="1"/>
          <p:nvPr>
            <p:ph idx="2" type="body"/>
          </p:nvPr>
        </p:nvSpPr>
        <p:spPr>
          <a:xfrm>
            <a:off x="3583950" y="2114150"/>
            <a:ext cx="23286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
        <p:nvSpPr>
          <p:cNvPr id="116" name="Google Shape;116;p19"/>
          <p:cNvSpPr txBox="1"/>
          <p:nvPr>
            <p:ph idx="3" type="body"/>
          </p:nvPr>
        </p:nvSpPr>
        <p:spPr>
          <a:xfrm>
            <a:off x="6223850" y="2114150"/>
            <a:ext cx="23286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
        <p:nvSpPr>
          <p:cNvPr id="117" name="Google Shape;117;p19"/>
          <p:cNvSpPr txBox="1"/>
          <p:nvPr>
            <p:ph idx="4" type="title"/>
          </p:nvPr>
        </p:nvSpPr>
        <p:spPr>
          <a:xfrm>
            <a:off x="286950" y="1288625"/>
            <a:ext cx="2638500" cy="452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lvl="1" rtl="0">
              <a:spcBef>
                <a:spcPts val="0"/>
              </a:spcBef>
              <a:spcAft>
                <a:spcPts val="0"/>
              </a:spcAft>
              <a:buClr>
                <a:srgbClr val="FFFFFF"/>
              </a:buClr>
              <a:buSzPts val="2200"/>
              <a:buNone/>
              <a:defRPr sz="2200">
                <a:solidFill>
                  <a:srgbClr val="FFFFFF"/>
                </a:solidFill>
              </a:defRPr>
            </a:lvl2pPr>
            <a:lvl3pPr lvl="2" rtl="0">
              <a:spcBef>
                <a:spcPts val="0"/>
              </a:spcBef>
              <a:spcAft>
                <a:spcPts val="0"/>
              </a:spcAft>
              <a:buClr>
                <a:srgbClr val="FFFFFF"/>
              </a:buClr>
              <a:buSzPts val="2200"/>
              <a:buNone/>
              <a:defRPr sz="2200">
                <a:solidFill>
                  <a:srgbClr val="FFFFFF"/>
                </a:solidFill>
              </a:defRPr>
            </a:lvl3pPr>
            <a:lvl4pPr lvl="3" rtl="0">
              <a:spcBef>
                <a:spcPts val="0"/>
              </a:spcBef>
              <a:spcAft>
                <a:spcPts val="0"/>
              </a:spcAft>
              <a:buClr>
                <a:srgbClr val="FFFFFF"/>
              </a:buClr>
              <a:buSzPts val="2200"/>
              <a:buNone/>
              <a:defRPr sz="2200">
                <a:solidFill>
                  <a:srgbClr val="FFFFFF"/>
                </a:solidFill>
              </a:defRPr>
            </a:lvl4pPr>
            <a:lvl5pPr lvl="4" rtl="0">
              <a:spcBef>
                <a:spcPts val="0"/>
              </a:spcBef>
              <a:spcAft>
                <a:spcPts val="0"/>
              </a:spcAft>
              <a:buClr>
                <a:srgbClr val="FFFFFF"/>
              </a:buClr>
              <a:buSzPts val="2200"/>
              <a:buNone/>
              <a:defRPr sz="2200">
                <a:solidFill>
                  <a:srgbClr val="FFFFFF"/>
                </a:solidFill>
              </a:defRPr>
            </a:lvl5pPr>
            <a:lvl6pPr lvl="5" rtl="0">
              <a:spcBef>
                <a:spcPts val="0"/>
              </a:spcBef>
              <a:spcAft>
                <a:spcPts val="0"/>
              </a:spcAft>
              <a:buClr>
                <a:srgbClr val="FFFFFF"/>
              </a:buClr>
              <a:buSzPts val="2200"/>
              <a:buNone/>
              <a:defRPr sz="2200">
                <a:solidFill>
                  <a:srgbClr val="FFFFFF"/>
                </a:solidFill>
              </a:defRPr>
            </a:lvl6pPr>
            <a:lvl7pPr lvl="6" rtl="0">
              <a:spcBef>
                <a:spcPts val="0"/>
              </a:spcBef>
              <a:spcAft>
                <a:spcPts val="0"/>
              </a:spcAft>
              <a:buClr>
                <a:srgbClr val="FFFFFF"/>
              </a:buClr>
              <a:buSzPts val="2200"/>
              <a:buNone/>
              <a:defRPr sz="2200">
                <a:solidFill>
                  <a:srgbClr val="FFFFFF"/>
                </a:solidFill>
              </a:defRPr>
            </a:lvl7pPr>
            <a:lvl8pPr lvl="7" rtl="0">
              <a:spcBef>
                <a:spcPts val="0"/>
              </a:spcBef>
              <a:spcAft>
                <a:spcPts val="0"/>
              </a:spcAft>
              <a:buClr>
                <a:srgbClr val="FFFFFF"/>
              </a:buClr>
              <a:buSzPts val="2200"/>
              <a:buNone/>
              <a:defRPr sz="2200">
                <a:solidFill>
                  <a:srgbClr val="FFFFFF"/>
                </a:solidFill>
              </a:defRPr>
            </a:lvl8pPr>
            <a:lvl9pPr lvl="8" rtl="0">
              <a:spcBef>
                <a:spcPts val="0"/>
              </a:spcBef>
              <a:spcAft>
                <a:spcPts val="0"/>
              </a:spcAft>
              <a:buClr>
                <a:srgbClr val="FFFFFF"/>
              </a:buClr>
              <a:buSzPts val="2200"/>
              <a:buNone/>
              <a:defRPr sz="2200">
                <a:solidFill>
                  <a:srgbClr val="FFFFFF"/>
                </a:solidFill>
              </a:defRPr>
            </a:lvl9pPr>
          </a:lstStyle>
          <a:p/>
        </p:txBody>
      </p:sp>
      <p:sp>
        <p:nvSpPr>
          <p:cNvPr id="118" name="Google Shape;118;p19"/>
          <p:cNvSpPr txBox="1"/>
          <p:nvPr>
            <p:ph idx="5" type="title"/>
          </p:nvPr>
        </p:nvSpPr>
        <p:spPr>
          <a:xfrm>
            <a:off x="3429000" y="1288850"/>
            <a:ext cx="2638500" cy="452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lvl="1" rtl="0">
              <a:spcBef>
                <a:spcPts val="0"/>
              </a:spcBef>
              <a:spcAft>
                <a:spcPts val="0"/>
              </a:spcAft>
              <a:buClr>
                <a:srgbClr val="FFFFFF"/>
              </a:buClr>
              <a:buSzPts val="2200"/>
              <a:buNone/>
              <a:defRPr sz="2200">
                <a:solidFill>
                  <a:srgbClr val="FFFFFF"/>
                </a:solidFill>
              </a:defRPr>
            </a:lvl2pPr>
            <a:lvl3pPr lvl="2" rtl="0">
              <a:spcBef>
                <a:spcPts val="0"/>
              </a:spcBef>
              <a:spcAft>
                <a:spcPts val="0"/>
              </a:spcAft>
              <a:buClr>
                <a:srgbClr val="FFFFFF"/>
              </a:buClr>
              <a:buSzPts val="2200"/>
              <a:buNone/>
              <a:defRPr sz="2200">
                <a:solidFill>
                  <a:srgbClr val="FFFFFF"/>
                </a:solidFill>
              </a:defRPr>
            </a:lvl3pPr>
            <a:lvl4pPr lvl="3" rtl="0">
              <a:spcBef>
                <a:spcPts val="0"/>
              </a:spcBef>
              <a:spcAft>
                <a:spcPts val="0"/>
              </a:spcAft>
              <a:buClr>
                <a:srgbClr val="FFFFFF"/>
              </a:buClr>
              <a:buSzPts val="2200"/>
              <a:buNone/>
              <a:defRPr sz="2200">
                <a:solidFill>
                  <a:srgbClr val="FFFFFF"/>
                </a:solidFill>
              </a:defRPr>
            </a:lvl4pPr>
            <a:lvl5pPr lvl="4" rtl="0">
              <a:spcBef>
                <a:spcPts val="0"/>
              </a:spcBef>
              <a:spcAft>
                <a:spcPts val="0"/>
              </a:spcAft>
              <a:buClr>
                <a:srgbClr val="FFFFFF"/>
              </a:buClr>
              <a:buSzPts val="2200"/>
              <a:buNone/>
              <a:defRPr sz="2200">
                <a:solidFill>
                  <a:srgbClr val="FFFFFF"/>
                </a:solidFill>
              </a:defRPr>
            </a:lvl5pPr>
            <a:lvl6pPr lvl="5" rtl="0">
              <a:spcBef>
                <a:spcPts val="0"/>
              </a:spcBef>
              <a:spcAft>
                <a:spcPts val="0"/>
              </a:spcAft>
              <a:buClr>
                <a:srgbClr val="FFFFFF"/>
              </a:buClr>
              <a:buSzPts val="2200"/>
              <a:buNone/>
              <a:defRPr sz="2200">
                <a:solidFill>
                  <a:srgbClr val="FFFFFF"/>
                </a:solidFill>
              </a:defRPr>
            </a:lvl6pPr>
            <a:lvl7pPr lvl="6" rtl="0">
              <a:spcBef>
                <a:spcPts val="0"/>
              </a:spcBef>
              <a:spcAft>
                <a:spcPts val="0"/>
              </a:spcAft>
              <a:buClr>
                <a:srgbClr val="FFFFFF"/>
              </a:buClr>
              <a:buSzPts val="2200"/>
              <a:buNone/>
              <a:defRPr sz="2200">
                <a:solidFill>
                  <a:srgbClr val="FFFFFF"/>
                </a:solidFill>
              </a:defRPr>
            </a:lvl7pPr>
            <a:lvl8pPr lvl="7" rtl="0">
              <a:spcBef>
                <a:spcPts val="0"/>
              </a:spcBef>
              <a:spcAft>
                <a:spcPts val="0"/>
              </a:spcAft>
              <a:buClr>
                <a:srgbClr val="FFFFFF"/>
              </a:buClr>
              <a:buSzPts val="2200"/>
              <a:buNone/>
              <a:defRPr sz="2200">
                <a:solidFill>
                  <a:srgbClr val="FFFFFF"/>
                </a:solidFill>
              </a:defRPr>
            </a:lvl8pPr>
            <a:lvl9pPr lvl="8" rtl="0">
              <a:spcBef>
                <a:spcPts val="0"/>
              </a:spcBef>
              <a:spcAft>
                <a:spcPts val="0"/>
              </a:spcAft>
              <a:buClr>
                <a:srgbClr val="FFFFFF"/>
              </a:buClr>
              <a:buSzPts val="2200"/>
              <a:buNone/>
              <a:defRPr sz="2200">
                <a:solidFill>
                  <a:srgbClr val="FFFFFF"/>
                </a:solidFill>
              </a:defRPr>
            </a:lvl9pPr>
          </a:lstStyle>
          <a:p/>
        </p:txBody>
      </p:sp>
      <p:sp>
        <p:nvSpPr>
          <p:cNvPr id="119" name="Google Shape;119;p19"/>
          <p:cNvSpPr txBox="1"/>
          <p:nvPr>
            <p:ph idx="6" type="title"/>
          </p:nvPr>
        </p:nvSpPr>
        <p:spPr>
          <a:xfrm>
            <a:off x="6352900" y="1288850"/>
            <a:ext cx="2638500" cy="452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300"/>
              <a:buFont typeface="Montserrat Medium"/>
              <a:buNone/>
              <a:defRPr sz="1300">
                <a:solidFill>
                  <a:srgbClr val="FFFFFF"/>
                </a:solidFill>
                <a:latin typeface="Montserrat Medium"/>
                <a:ea typeface="Montserrat Medium"/>
                <a:cs typeface="Montserrat Medium"/>
                <a:sym typeface="Montserrat Medium"/>
              </a:defRPr>
            </a:lvl1pPr>
            <a:lvl2pPr lvl="1" rtl="0">
              <a:spcBef>
                <a:spcPts val="0"/>
              </a:spcBef>
              <a:spcAft>
                <a:spcPts val="0"/>
              </a:spcAft>
              <a:buClr>
                <a:srgbClr val="FFFFFF"/>
              </a:buClr>
              <a:buSzPts val="2200"/>
              <a:buNone/>
              <a:defRPr sz="2200">
                <a:solidFill>
                  <a:srgbClr val="FFFFFF"/>
                </a:solidFill>
              </a:defRPr>
            </a:lvl2pPr>
            <a:lvl3pPr lvl="2" rtl="0">
              <a:spcBef>
                <a:spcPts val="0"/>
              </a:spcBef>
              <a:spcAft>
                <a:spcPts val="0"/>
              </a:spcAft>
              <a:buClr>
                <a:srgbClr val="FFFFFF"/>
              </a:buClr>
              <a:buSzPts val="2200"/>
              <a:buNone/>
              <a:defRPr sz="2200">
                <a:solidFill>
                  <a:srgbClr val="FFFFFF"/>
                </a:solidFill>
              </a:defRPr>
            </a:lvl3pPr>
            <a:lvl4pPr lvl="3" rtl="0">
              <a:spcBef>
                <a:spcPts val="0"/>
              </a:spcBef>
              <a:spcAft>
                <a:spcPts val="0"/>
              </a:spcAft>
              <a:buClr>
                <a:srgbClr val="FFFFFF"/>
              </a:buClr>
              <a:buSzPts val="2200"/>
              <a:buNone/>
              <a:defRPr sz="2200">
                <a:solidFill>
                  <a:srgbClr val="FFFFFF"/>
                </a:solidFill>
              </a:defRPr>
            </a:lvl4pPr>
            <a:lvl5pPr lvl="4" rtl="0">
              <a:spcBef>
                <a:spcPts val="0"/>
              </a:spcBef>
              <a:spcAft>
                <a:spcPts val="0"/>
              </a:spcAft>
              <a:buClr>
                <a:srgbClr val="FFFFFF"/>
              </a:buClr>
              <a:buSzPts val="2200"/>
              <a:buNone/>
              <a:defRPr sz="2200">
                <a:solidFill>
                  <a:srgbClr val="FFFFFF"/>
                </a:solidFill>
              </a:defRPr>
            </a:lvl5pPr>
            <a:lvl6pPr lvl="5" rtl="0">
              <a:spcBef>
                <a:spcPts val="0"/>
              </a:spcBef>
              <a:spcAft>
                <a:spcPts val="0"/>
              </a:spcAft>
              <a:buClr>
                <a:srgbClr val="FFFFFF"/>
              </a:buClr>
              <a:buSzPts val="2200"/>
              <a:buNone/>
              <a:defRPr sz="2200">
                <a:solidFill>
                  <a:srgbClr val="FFFFFF"/>
                </a:solidFill>
              </a:defRPr>
            </a:lvl6pPr>
            <a:lvl7pPr lvl="6" rtl="0">
              <a:spcBef>
                <a:spcPts val="0"/>
              </a:spcBef>
              <a:spcAft>
                <a:spcPts val="0"/>
              </a:spcAft>
              <a:buClr>
                <a:srgbClr val="FFFFFF"/>
              </a:buClr>
              <a:buSzPts val="2200"/>
              <a:buNone/>
              <a:defRPr sz="2200">
                <a:solidFill>
                  <a:srgbClr val="FFFFFF"/>
                </a:solidFill>
              </a:defRPr>
            </a:lvl7pPr>
            <a:lvl8pPr lvl="7" rtl="0">
              <a:spcBef>
                <a:spcPts val="0"/>
              </a:spcBef>
              <a:spcAft>
                <a:spcPts val="0"/>
              </a:spcAft>
              <a:buClr>
                <a:srgbClr val="FFFFFF"/>
              </a:buClr>
              <a:buSzPts val="2200"/>
              <a:buNone/>
              <a:defRPr sz="2200">
                <a:solidFill>
                  <a:srgbClr val="FFFFFF"/>
                </a:solidFill>
              </a:defRPr>
            </a:lvl8pPr>
            <a:lvl9pPr lvl="8" rtl="0">
              <a:spcBef>
                <a:spcPts val="0"/>
              </a:spcBef>
              <a:spcAft>
                <a:spcPts val="0"/>
              </a:spcAft>
              <a:buClr>
                <a:srgbClr val="FFFFFF"/>
              </a:buClr>
              <a:buSzPts val="2200"/>
              <a:buNone/>
              <a:defRPr sz="22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2" name="Google Shape;122;p20"/>
          <p:cNvPicPr preferRelativeResize="0"/>
          <p:nvPr/>
        </p:nvPicPr>
        <p:blipFill>
          <a:blip r:embed="rId2">
            <a:alphaModFix/>
          </a:blip>
          <a:stretch>
            <a:fillRect/>
          </a:stretch>
        </p:blipFill>
        <p:spPr>
          <a:xfrm>
            <a:off x="0" y="495725"/>
            <a:ext cx="9144000" cy="123825"/>
          </a:xfrm>
          <a:prstGeom prst="rect">
            <a:avLst/>
          </a:prstGeom>
          <a:noFill/>
          <a:ln>
            <a:noFill/>
          </a:ln>
        </p:spPr>
      </p:pic>
      <p:sp>
        <p:nvSpPr>
          <p:cNvPr id="123" name="Google Shape;123;p20"/>
          <p:cNvSpPr txBox="1"/>
          <p:nvPr/>
        </p:nvSpPr>
        <p:spPr>
          <a:xfrm>
            <a:off x="6569475" y="98525"/>
            <a:ext cx="25251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highlight>
                  <a:srgbClr val="FFFFFF"/>
                </a:highlight>
                <a:latin typeface="Montserrat ExtraLight"/>
                <a:ea typeface="Montserrat ExtraLight"/>
                <a:cs typeface="Montserrat ExtraLight"/>
                <a:sym typeface="Montserrat ExtraLight"/>
              </a:rPr>
              <a:t>“</a:t>
            </a:r>
            <a:r>
              <a:rPr lang="en">
                <a:solidFill>
                  <a:srgbClr val="000000"/>
                </a:solidFill>
                <a:highlight>
                  <a:srgbClr val="FFFFFF"/>
                </a:highlight>
                <a:latin typeface="Montserrat Light"/>
                <a:ea typeface="Montserrat Light"/>
                <a:cs typeface="Montserrat Light"/>
                <a:sym typeface="Montserrat Light"/>
              </a:rPr>
              <a:t>Chasing </a:t>
            </a:r>
            <a:r>
              <a:rPr b="1" lang="en">
                <a:solidFill>
                  <a:srgbClr val="000000"/>
                </a:solidFill>
                <a:highlight>
                  <a:srgbClr val="FFFFFF"/>
                </a:highlight>
                <a:latin typeface="Montserrat"/>
                <a:ea typeface="Montserrat"/>
                <a:cs typeface="Montserrat"/>
                <a:sym typeface="Montserrat"/>
              </a:rPr>
              <a:t>E</a:t>
            </a:r>
            <a:r>
              <a:rPr b="1" lang="en">
                <a:solidFill>
                  <a:srgbClr val="980000"/>
                </a:solidFill>
                <a:highlight>
                  <a:srgbClr val="FFFFFF"/>
                </a:highlight>
                <a:latin typeface="Montserrat"/>
                <a:ea typeface="Montserrat"/>
                <a:cs typeface="Montserrat"/>
                <a:sym typeface="Montserrat"/>
              </a:rPr>
              <a:t>X</a:t>
            </a:r>
            <a:r>
              <a:rPr b="1" lang="en">
                <a:solidFill>
                  <a:srgbClr val="000000"/>
                </a:solidFill>
                <a:highlight>
                  <a:srgbClr val="FFFFFF"/>
                </a:highlight>
                <a:latin typeface="Montserrat"/>
                <a:ea typeface="Montserrat"/>
                <a:cs typeface="Montserrat"/>
                <a:sym typeface="Montserrat"/>
              </a:rPr>
              <a:t>CELLENCE</a:t>
            </a:r>
            <a:r>
              <a:rPr lang="en">
                <a:solidFill>
                  <a:srgbClr val="000000"/>
                </a:solidFill>
                <a:highlight>
                  <a:srgbClr val="FFFFFF"/>
                </a:highlight>
                <a:latin typeface="Montserrat ExtraLight"/>
                <a:ea typeface="Montserrat ExtraLight"/>
                <a:cs typeface="Montserrat ExtraLight"/>
                <a:sym typeface="Montserrat ExtraLight"/>
              </a:rPr>
              <a:t>”</a:t>
            </a:r>
            <a:endParaRPr sz="1100">
              <a:highlight>
                <a:srgbClr val="FFFFFF"/>
              </a:highlight>
            </a:endParaRPr>
          </a:p>
        </p:txBody>
      </p:sp>
      <p:sp>
        <p:nvSpPr>
          <p:cNvPr id="124" name="Google Shape;124;p20"/>
          <p:cNvSpPr/>
          <p:nvPr/>
        </p:nvSpPr>
        <p:spPr>
          <a:xfrm>
            <a:off x="6320850" y="1730450"/>
            <a:ext cx="2328600" cy="2735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5" name="Google Shape;125;p20"/>
          <p:cNvSpPr/>
          <p:nvPr/>
        </p:nvSpPr>
        <p:spPr>
          <a:xfrm>
            <a:off x="7054500" y="1251975"/>
            <a:ext cx="909000" cy="909000"/>
          </a:xfrm>
          <a:prstGeom prst="ellipse">
            <a:avLst/>
          </a:prstGeom>
          <a:solidFill>
            <a:srgbClr val="EEEEEE"/>
          </a:solidFill>
          <a:ln cap="flat" cmpd="sng" w="38100">
            <a:solidFill>
              <a:srgbClr val="A61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3407700" y="1730450"/>
            <a:ext cx="2328600" cy="2735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7" name="Google Shape;127;p20"/>
          <p:cNvSpPr/>
          <p:nvPr/>
        </p:nvSpPr>
        <p:spPr>
          <a:xfrm>
            <a:off x="4141350" y="1251975"/>
            <a:ext cx="909000" cy="909000"/>
          </a:xfrm>
          <a:prstGeom prst="ellipse">
            <a:avLst/>
          </a:prstGeom>
          <a:solidFill>
            <a:srgbClr val="EEEEEE"/>
          </a:solidFill>
          <a:ln cap="flat" cmpd="sng" w="38100">
            <a:solidFill>
              <a:srgbClr val="A61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542250" y="1730450"/>
            <a:ext cx="2328600" cy="27351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9" name="Google Shape;129;p20"/>
          <p:cNvSpPr/>
          <p:nvPr/>
        </p:nvSpPr>
        <p:spPr>
          <a:xfrm>
            <a:off x="1275900" y="1251975"/>
            <a:ext cx="909000" cy="909000"/>
          </a:xfrm>
          <a:prstGeom prst="ellipse">
            <a:avLst/>
          </a:prstGeom>
          <a:solidFill>
            <a:srgbClr val="EEEEEE"/>
          </a:solidFill>
          <a:ln cap="flat" cmpd="sng" w="38100">
            <a:solidFill>
              <a:srgbClr val="A61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1414350" y="4170650"/>
            <a:ext cx="584400" cy="584400"/>
          </a:xfrm>
          <a:prstGeom prst="diamond">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4303650" y="4170650"/>
            <a:ext cx="584400" cy="584400"/>
          </a:xfrm>
          <a:prstGeom prst="diamond">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7216800" y="4170650"/>
            <a:ext cx="584400" cy="584400"/>
          </a:xfrm>
          <a:prstGeom prst="diamond">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txBox="1"/>
          <p:nvPr/>
        </p:nvSpPr>
        <p:spPr>
          <a:xfrm>
            <a:off x="1488600" y="4259450"/>
            <a:ext cx="4386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A61D00"/>
                </a:solidFill>
                <a:latin typeface="Montserrat Medium"/>
                <a:ea typeface="Montserrat Medium"/>
                <a:cs typeface="Montserrat Medium"/>
                <a:sym typeface="Montserrat Medium"/>
              </a:rPr>
              <a:t>01</a:t>
            </a:r>
            <a:endParaRPr sz="1800">
              <a:solidFill>
                <a:srgbClr val="A61D00"/>
              </a:solidFill>
              <a:latin typeface="Montserrat Medium"/>
              <a:ea typeface="Montserrat Medium"/>
              <a:cs typeface="Montserrat Medium"/>
              <a:sym typeface="Montserrat Medium"/>
            </a:endParaRPr>
          </a:p>
        </p:txBody>
      </p:sp>
      <p:sp>
        <p:nvSpPr>
          <p:cNvPr id="134" name="Google Shape;134;p20"/>
          <p:cNvSpPr txBox="1"/>
          <p:nvPr/>
        </p:nvSpPr>
        <p:spPr>
          <a:xfrm>
            <a:off x="4346850" y="4259450"/>
            <a:ext cx="4980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A61D00"/>
                </a:solidFill>
                <a:latin typeface="Montserrat Medium"/>
                <a:ea typeface="Montserrat Medium"/>
                <a:cs typeface="Montserrat Medium"/>
                <a:sym typeface="Montserrat Medium"/>
              </a:rPr>
              <a:t>02</a:t>
            </a:r>
            <a:endParaRPr sz="1800">
              <a:solidFill>
                <a:srgbClr val="A61D00"/>
              </a:solidFill>
              <a:latin typeface="Montserrat Medium"/>
              <a:ea typeface="Montserrat Medium"/>
              <a:cs typeface="Montserrat Medium"/>
              <a:sym typeface="Montserrat Medium"/>
            </a:endParaRPr>
          </a:p>
        </p:txBody>
      </p:sp>
      <p:sp>
        <p:nvSpPr>
          <p:cNvPr id="135" name="Google Shape;135;p20"/>
          <p:cNvSpPr txBox="1"/>
          <p:nvPr/>
        </p:nvSpPr>
        <p:spPr>
          <a:xfrm>
            <a:off x="7264500" y="4259450"/>
            <a:ext cx="498000" cy="40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A61D00"/>
                </a:solidFill>
                <a:latin typeface="Montserrat Medium"/>
                <a:ea typeface="Montserrat Medium"/>
                <a:cs typeface="Montserrat Medium"/>
                <a:sym typeface="Montserrat Medium"/>
              </a:rPr>
              <a:t>03</a:t>
            </a:r>
            <a:endParaRPr sz="1800">
              <a:solidFill>
                <a:srgbClr val="A61D00"/>
              </a:solidFill>
              <a:latin typeface="Montserrat Medium"/>
              <a:ea typeface="Montserrat Medium"/>
              <a:cs typeface="Montserrat Medium"/>
              <a:sym typeface="Montserrat Medium"/>
            </a:endParaRPr>
          </a:p>
        </p:txBody>
      </p:sp>
      <p:pic>
        <p:nvPicPr>
          <p:cNvPr id="136" name="Google Shape;136;p20"/>
          <p:cNvPicPr preferRelativeResize="0"/>
          <p:nvPr/>
        </p:nvPicPr>
        <p:blipFill>
          <a:blip r:embed="rId3">
            <a:alphaModFix/>
          </a:blip>
          <a:stretch>
            <a:fillRect/>
          </a:stretch>
        </p:blipFill>
        <p:spPr>
          <a:xfrm>
            <a:off x="42450" y="43625"/>
            <a:ext cx="685415" cy="452099"/>
          </a:xfrm>
          <a:prstGeom prst="rect">
            <a:avLst/>
          </a:prstGeom>
          <a:noFill/>
          <a:ln>
            <a:noFill/>
          </a:ln>
        </p:spPr>
      </p:pic>
      <p:sp>
        <p:nvSpPr>
          <p:cNvPr id="137" name="Google Shape;137;p20"/>
          <p:cNvSpPr txBox="1"/>
          <p:nvPr>
            <p:ph type="title"/>
          </p:nvPr>
        </p:nvSpPr>
        <p:spPr>
          <a:xfrm>
            <a:off x="767150" y="43625"/>
            <a:ext cx="3831000" cy="4521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Font typeface="Montserrat Medium"/>
              <a:buNone/>
              <a:defRPr sz="1900">
                <a:latin typeface="Montserrat Medium"/>
                <a:ea typeface="Montserrat Medium"/>
                <a:cs typeface="Montserrat Medium"/>
                <a:sym typeface="Montserrat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20"/>
          <p:cNvSpPr txBox="1"/>
          <p:nvPr>
            <p:ph idx="1" type="body"/>
          </p:nvPr>
        </p:nvSpPr>
        <p:spPr>
          <a:xfrm>
            <a:off x="542250" y="2341875"/>
            <a:ext cx="23286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
        <p:nvSpPr>
          <p:cNvPr id="139" name="Google Shape;139;p20"/>
          <p:cNvSpPr txBox="1"/>
          <p:nvPr>
            <p:ph idx="2" type="body"/>
          </p:nvPr>
        </p:nvSpPr>
        <p:spPr>
          <a:xfrm>
            <a:off x="3431550" y="2341875"/>
            <a:ext cx="23286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
        <p:nvSpPr>
          <p:cNvPr id="140" name="Google Shape;140;p20"/>
          <p:cNvSpPr txBox="1"/>
          <p:nvPr>
            <p:ph idx="3" type="body"/>
          </p:nvPr>
        </p:nvSpPr>
        <p:spPr>
          <a:xfrm>
            <a:off x="6320850" y="2341875"/>
            <a:ext cx="23286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spTree>
      <p:nvGrpSpPr>
        <p:cNvPr id="141" name="Shape 141"/>
        <p:cNvGrpSpPr/>
        <p:nvPr/>
      </p:nvGrpSpPr>
      <p:grpSpPr>
        <a:xfrm>
          <a:off x="0" y="0"/>
          <a:ext cx="0" cy="0"/>
          <a:chOff x="0" y="0"/>
          <a:chExt cx="0" cy="0"/>
        </a:xfrm>
      </p:grpSpPr>
      <p:sp>
        <p:nvSpPr>
          <p:cNvPr id="142" name="Google Shape;14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21"/>
          <p:cNvPicPr preferRelativeResize="0"/>
          <p:nvPr/>
        </p:nvPicPr>
        <p:blipFill>
          <a:blip r:embed="rId2">
            <a:alphaModFix/>
          </a:blip>
          <a:stretch>
            <a:fillRect/>
          </a:stretch>
        </p:blipFill>
        <p:spPr>
          <a:xfrm>
            <a:off x="0" y="495725"/>
            <a:ext cx="9144000" cy="123825"/>
          </a:xfrm>
          <a:prstGeom prst="rect">
            <a:avLst/>
          </a:prstGeom>
          <a:noFill/>
          <a:ln>
            <a:noFill/>
          </a:ln>
        </p:spPr>
      </p:pic>
      <p:sp>
        <p:nvSpPr>
          <p:cNvPr id="144" name="Google Shape;144;p21"/>
          <p:cNvSpPr txBox="1"/>
          <p:nvPr/>
        </p:nvSpPr>
        <p:spPr>
          <a:xfrm>
            <a:off x="6569475" y="98525"/>
            <a:ext cx="25251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highlight>
                  <a:srgbClr val="FFFFFF"/>
                </a:highlight>
                <a:latin typeface="Montserrat ExtraLight"/>
                <a:ea typeface="Montserrat ExtraLight"/>
                <a:cs typeface="Montserrat ExtraLight"/>
                <a:sym typeface="Montserrat ExtraLight"/>
              </a:rPr>
              <a:t>“</a:t>
            </a:r>
            <a:r>
              <a:rPr lang="en">
                <a:solidFill>
                  <a:srgbClr val="000000"/>
                </a:solidFill>
                <a:highlight>
                  <a:srgbClr val="FFFFFF"/>
                </a:highlight>
                <a:latin typeface="Montserrat Light"/>
                <a:ea typeface="Montserrat Light"/>
                <a:cs typeface="Montserrat Light"/>
                <a:sym typeface="Montserrat Light"/>
              </a:rPr>
              <a:t>Chasing </a:t>
            </a:r>
            <a:r>
              <a:rPr b="1" lang="en">
                <a:solidFill>
                  <a:srgbClr val="000000"/>
                </a:solidFill>
                <a:highlight>
                  <a:srgbClr val="FFFFFF"/>
                </a:highlight>
                <a:latin typeface="Montserrat"/>
                <a:ea typeface="Montserrat"/>
                <a:cs typeface="Montserrat"/>
                <a:sym typeface="Montserrat"/>
              </a:rPr>
              <a:t>E</a:t>
            </a:r>
            <a:r>
              <a:rPr b="1" lang="en">
                <a:solidFill>
                  <a:srgbClr val="980000"/>
                </a:solidFill>
                <a:highlight>
                  <a:srgbClr val="FFFFFF"/>
                </a:highlight>
                <a:latin typeface="Montserrat"/>
                <a:ea typeface="Montserrat"/>
                <a:cs typeface="Montserrat"/>
                <a:sym typeface="Montserrat"/>
              </a:rPr>
              <a:t>X</a:t>
            </a:r>
            <a:r>
              <a:rPr b="1" lang="en">
                <a:solidFill>
                  <a:srgbClr val="000000"/>
                </a:solidFill>
                <a:highlight>
                  <a:srgbClr val="FFFFFF"/>
                </a:highlight>
                <a:latin typeface="Montserrat"/>
                <a:ea typeface="Montserrat"/>
                <a:cs typeface="Montserrat"/>
                <a:sym typeface="Montserrat"/>
              </a:rPr>
              <a:t>CELLENCE</a:t>
            </a:r>
            <a:r>
              <a:rPr lang="en">
                <a:solidFill>
                  <a:srgbClr val="000000"/>
                </a:solidFill>
                <a:highlight>
                  <a:srgbClr val="FFFFFF"/>
                </a:highlight>
                <a:latin typeface="Montserrat ExtraLight"/>
                <a:ea typeface="Montserrat ExtraLight"/>
                <a:cs typeface="Montserrat ExtraLight"/>
                <a:sym typeface="Montserrat ExtraLight"/>
              </a:rPr>
              <a:t>”</a:t>
            </a:r>
            <a:endParaRPr sz="1100">
              <a:highlight>
                <a:srgbClr val="FFFFFF"/>
              </a:highlight>
            </a:endParaRPr>
          </a:p>
        </p:txBody>
      </p:sp>
      <p:sp>
        <p:nvSpPr>
          <p:cNvPr id="145" name="Google Shape;145;p21"/>
          <p:cNvSpPr/>
          <p:nvPr/>
        </p:nvSpPr>
        <p:spPr>
          <a:xfrm>
            <a:off x="3297500" y="11657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21"/>
          <p:cNvGrpSpPr/>
          <p:nvPr/>
        </p:nvGrpSpPr>
        <p:grpSpPr>
          <a:xfrm>
            <a:off x="614026" y="1165750"/>
            <a:ext cx="2822341" cy="1349700"/>
            <a:chOff x="1466201" y="1315126"/>
            <a:chExt cx="2146267" cy="1349700"/>
          </a:xfrm>
        </p:grpSpPr>
        <p:cxnSp>
          <p:nvCxnSpPr>
            <p:cNvPr id="147" name="Google Shape;147;p21"/>
            <p:cNvCxnSpPr/>
            <p:nvPr/>
          </p:nvCxnSpPr>
          <p:spPr>
            <a:xfrm>
              <a:off x="3178969" y="1638300"/>
              <a:ext cx="433500" cy="252300"/>
            </a:xfrm>
            <a:prstGeom prst="straightConnector1">
              <a:avLst/>
            </a:prstGeom>
            <a:noFill/>
            <a:ln cap="flat" cmpd="sng" w="19050">
              <a:solidFill>
                <a:srgbClr val="EDA29B"/>
              </a:solidFill>
              <a:prstDash val="solid"/>
              <a:round/>
              <a:headEnd len="med" w="med" type="oval"/>
              <a:tailEnd len="sm" w="sm" type="none"/>
            </a:ln>
          </p:spPr>
        </p:cxnSp>
        <p:sp>
          <p:nvSpPr>
            <p:cNvPr id="148" name="Google Shape;148;p21"/>
            <p:cNvSpPr txBox="1"/>
            <p:nvPr/>
          </p:nvSpPr>
          <p:spPr>
            <a:xfrm>
              <a:off x="1466201" y="1315126"/>
              <a:ext cx="1710000" cy="134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800">
                <a:latin typeface="Roboto"/>
                <a:ea typeface="Roboto"/>
                <a:cs typeface="Roboto"/>
                <a:sym typeface="Roboto"/>
              </a:endParaRPr>
            </a:p>
          </p:txBody>
        </p:sp>
      </p:grpSp>
      <p:cxnSp>
        <p:nvCxnSpPr>
          <p:cNvPr id="149" name="Google Shape;149;p21"/>
          <p:cNvCxnSpPr/>
          <p:nvPr/>
        </p:nvCxnSpPr>
        <p:spPr>
          <a:xfrm flipH="1">
            <a:off x="5728144" y="1488925"/>
            <a:ext cx="543000" cy="302100"/>
          </a:xfrm>
          <a:prstGeom prst="straightConnector1">
            <a:avLst/>
          </a:prstGeom>
          <a:noFill/>
          <a:ln cap="flat" cmpd="sng" w="19050">
            <a:solidFill>
              <a:srgbClr val="802017"/>
            </a:solidFill>
            <a:prstDash val="solid"/>
            <a:round/>
            <a:headEnd len="med" w="med" type="oval"/>
            <a:tailEnd len="sm" w="sm" type="none"/>
          </a:ln>
        </p:spPr>
      </p:cxnSp>
      <p:cxnSp>
        <p:nvCxnSpPr>
          <p:cNvPr id="150" name="Google Shape;150;p21"/>
          <p:cNvCxnSpPr/>
          <p:nvPr/>
        </p:nvCxnSpPr>
        <p:spPr>
          <a:xfrm rot="10800000">
            <a:off x="4556399" y="3535140"/>
            <a:ext cx="0" cy="460500"/>
          </a:xfrm>
          <a:prstGeom prst="straightConnector1">
            <a:avLst/>
          </a:prstGeom>
          <a:noFill/>
          <a:ln cap="flat" cmpd="sng" w="19050">
            <a:solidFill>
              <a:srgbClr val="D83829"/>
            </a:solidFill>
            <a:prstDash val="solid"/>
            <a:round/>
            <a:headEnd len="med" w="med" type="oval"/>
            <a:tailEnd len="sm" w="sm" type="none"/>
          </a:ln>
        </p:spPr>
      </p:cxnSp>
      <p:sp>
        <p:nvSpPr>
          <p:cNvPr id="151" name="Google Shape;151;p21"/>
          <p:cNvSpPr txBox="1"/>
          <p:nvPr/>
        </p:nvSpPr>
        <p:spPr>
          <a:xfrm>
            <a:off x="3845784" y="2056460"/>
            <a:ext cx="14436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200"/>
          </a:p>
        </p:txBody>
      </p:sp>
      <p:sp>
        <p:nvSpPr>
          <p:cNvPr id="152" name="Google Shape;152;p21"/>
          <p:cNvSpPr/>
          <p:nvPr/>
        </p:nvSpPr>
        <p:spPr>
          <a:xfrm rot="1800047">
            <a:off x="3219843" y="1086434"/>
            <a:ext cx="2690936" cy="2690936"/>
          </a:xfrm>
          <a:prstGeom prst="blockArc">
            <a:avLst>
              <a:gd fmla="val 14414370" name="adj1"/>
              <a:gd fmla="val 694" name="adj2"/>
              <a:gd fmla="val 9562" name="adj3"/>
            </a:avLst>
          </a:prstGeom>
          <a:solidFill>
            <a:srgbClr val="802017"/>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flipH="1" rot="-1800047">
            <a:off x="3221956" y="1086434"/>
            <a:ext cx="2690936" cy="2690936"/>
          </a:xfrm>
          <a:prstGeom prst="blockArc">
            <a:avLst>
              <a:gd fmla="val 14348563" name="adj1"/>
              <a:gd fmla="val 21472873" name="adj2"/>
              <a:gd fmla="val 9381" name="adj3"/>
            </a:avLst>
          </a:prstGeom>
          <a:solidFill>
            <a:srgbClr val="EDA29B"/>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rot="-8100000">
            <a:off x="4382715" y="1027393"/>
            <a:ext cx="363170" cy="363170"/>
          </a:xfrm>
          <a:prstGeom prst="rtTriangle">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flipH="1" rot="-9000757">
            <a:off x="3211278" y="1086783"/>
            <a:ext cx="2690226" cy="2690226"/>
          </a:xfrm>
          <a:prstGeom prst="blockArc">
            <a:avLst>
              <a:gd fmla="val 14316164" name="adj1"/>
              <a:gd fmla="val 21502663" name="adj2"/>
              <a:gd fmla="val 9415" name="adj3"/>
            </a:avLst>
          </a:prstGeom>
          <a:solidFill>
            <a:srgbClr val="D83829"/>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rot="-1027861">
            <a:off x="5485874" y="2849832"/>
            <a:ext cx="312672" cy="312672"/>
          </a:xfrm>
          <a:prstGeom prst="rtTriangle">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rot="6359841">
            <a:off x="3315801" y="2847762"/>
            <a:ext cx="363580" cy="363580"/>
          </a:xfrm>
          <a:prstGeom prst="rtTriangle">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1"/>
          <p:cNvPicPr preferRelativeResize="0"/>
          <p:nvPr/>
        </p:nvPicPr>
        <p:blipFill rotWithShape="1">
          <a:blip r:embed="rId3">
            <a:alphaModFix/>
          </a:blip>
          <a:srcRect b="15534" l="20571" r="20887" t="14711"/>
          <a:stretch/>
        </p:blipFill>
        <p:spPr>
          <a:xfrm>
            <a:off x="4050058" y="1798397"/>
            <a:ext cx="1012691" cy="1206650"/>
          </a:xfrm>
          <a:prstGeom prst="rect">
            <a:avLst/>
          </a:prstGeom>
          <a:noFill/>
          <a:ln>
            <a:noFill/>
          </a:ln>
        </p:spPr>
      </p:pic>
      <p:pic>
        <p:nvPicPr>
          <p:cNvPr id="159" name="Google Shape;159;p21"/>
          <p:cNvPicPr preferRelativeResize="0"/>
          <p:nvPr/>
        </p:nvPicPr>
        <p:blipFill>
          <a:blip r:embed="rId4">
            <a:alphaModFix/>
          </a:blip>
          <a:stretch>
            <a:fillRect/>
          </a:stretch>
        </p:blipFill>
        <p:spPr>
          <a:xfrm>
            <a:off x="42450" y="43625"/>
            <a:ext cx="685415" cy="452099"/>
          </a:xfrm>
          <a:prstGeom prst="rect">
            <a:avLst/>
          </a:prstGeom>
          <a:noFill/>
          <a:ln>
            <a:noFill/>
          </a:ln>
        </p:spPr>
      </p:pic>
      <p:sp>
        <p:nvSpPr>
          <p:cNvPr id="160" name="Google Shape;160;p21"/>
          <p:cNvSpPr txBox="1"/>
          <p:nvPr>
            <p:ph type="title"/>
          </p:nvPr>
        </p:nvSpPr>
        <p:spPr>
          <a:xfrm>
            <a:off x="767150" y="43625"/>
            <a:ext cx="3831000" cy="4521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Font typeface="Montserrat Medium"/>
              <a:buNone/>
              <a:defRPr sz="1900">
                <a:latin typeface="Montserrat Medium"/>
                <a:ea typeface="Montserrat Medium"/>
                <a:cs typeface="Montserrat Medium"/>
                <a:sym typeface="Montserrat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21"/>
          <p:cNvSpPr txBox="1"/>
          <p:nvPr>
            <p:ph idx="1" type="body"/>
          </p:nvPr>
        </p:nvSpPr>
        <p:spPr>
          <a:xfrm>
            <a:off x="614025" y="952175"/>
            <a:ext cx="227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
        <p:nvSpPr>
          <p:cNvPr id="162" name="Google Shape;162;p21"/>
          <p:cNvSpPr txBox="1"/>
          <p:nvPr>
            <p:ph idx="2" type="body"/>
          </p:nvPr>
        </p:nvSpPr>
        <p:spPr>
          <a:xfrm>
            <a:off x="6271150" y="1165750"/>
            <a:ext cx="227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
        <p:nvSpPr>
          <p:cNvPr id="163" name="Google Shape;163;p21"/>
          <p:cNvSpPr txBox="1"/>
          <p:nvPr>
            <p:ph idx="3" type="body"/>
          </p:nvPr>
        </p:nvSpPr>
        <p:spPr>
          <a:xfrm>
            <a:off x="3420300" y="3995650"/>
            <a:ext cx="227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64" name="Shape 164"/>
        <p:cNvGrpSpPr/>
        <p:nvPr/>
      </p:nvGrpSpPr>
      <p:grpSpPr>
        <a:xfrm>
          <a:off x="0" y="0"/>
          <a:ext cx="0" cy="0"/>
          <a:chOff x="0" y="0"/>
          <a:chExt cx="0" cy="0"/>
        </a:xfrm>
      </p:grpSpPr>
      <p:sp>
        <p:nvSpPr>
          <p:cNvPr id="165" name="Google Shape;16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6" name="Google Shape;16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7" name="Google Shape;167;p22"/>
          <p:cNvPicPr preferRelativeResize="0"/>
          <p:nvPr/>
        </p:nvPicPr>
        <p:blipFill>
          <a:blip r:embed="rId2">
            <a:alphaModFix/>
          </a:blip>
          <a:stretch>
            <a:fillRect/>
          </a:stretch>
        </p:blipFill>
        <p:spPr>
          <a:xfrm>
            <a:off x="0" y="495725"/>
            <a:ext cx="9144000" cy="123825"/>
          </a:xfrm>
          <a:prstGeom prst="rect">
            <a:avLst/>
          </a:prstGeom>
          <a:noFill/>
          <a:ln>
            <a:noFill/>
          </a:ln>
        </p:spPr>
      </p:pic>
      <p:sp>
        <p:nvSpPr>
          <p:cNvPr id="168" name="Google Shape;168;p22"/>
          <p:cNvSpPr txBox="1"/>
          <p:nvPr/>
        </p:nvSpPr>
        <p:spPr>
          <a:xfrm>
            <a:off x="6569475" y="98525"/>
            <a:ext cx="25251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highlight>
                  <a:srgbClr val="FFFFFF"/>
                </a:highlight>
                <a:latin typeface="Montserrat ExtraLight"/>
                <a:ea typeface="Montserrat ExtraLight"/>
                <a:cs typeface="Montserrat ExtraLight"/>
                <a:sym typeface="Montserrat ExtraLight"/>
              </a:rPr>
              <a:t>“</a:t>
            </a:r>
            <a:r>
              <a:rPr lang="en">
                <a:solidFill>
                  <a:srgbClr val="000000"/>
                </a:solidFill>
                <a:highlight>
                  <a:srgbClr val="FFFFFF"/>
                </a:highlight>
                <a:latin typeface="Montserrat Light"/>
                <a:ea typeface="Montserrat Light"/>
                <a:cs typeface="Montserrat Light"/>
                <a:sym typeface="Montserrat Light"/>
              </a:rPr>
              <a:t>Chasing </a:t>
            </a:r>
            <a:r>
              <a:rPr b="1" lang="en">
                <a:solidFill>
                  <a:srgbClr val="000000"/>
                </a:solidFill>
                <a:highlight>
                  <a:srgbClr val="FFFFFF"/>
                </a:highlight>
                <a:latin typeface="Montserrat"/>
                <a:ea typeface="Montserrat"/>
                <a:cs typeface="Montserrat"/>
                <a:sym typeface="Montserrat"/>
              </a:rPr>
              <a:t>E</a:t>
            </a:r>
            <a:r>
              <a:rPr b="1" lang="en">
                <a:solidFill>
                  <a:srgbClr val="980000"/>
                </a:solidFill>
                <a:highlight>
                  <a:srgbClr val="FFFFFF"/>
                </a:highlight>
                <a:latin typeface="Montserrat"/>
                <a:ea typeface="Montserrat"/>
                <a:cs typeface="Montserrat"/>
                <a:sym typeface="Montserrat"/>
              </a:rPr>
              <a:t>X</a:t>
            </a:r>
            <a:r>
              <a:rPr b="1" lang="en">
                <a:solidFill>
                  <a:srgbClr val="000000"/>
                </a:solidFill>
                <a:highlight>
                  <a:srgbClr val="FFFFFF"/>
                </a:highlight>
                <a:latin typeface="Montserrat"/>
                <a:ea typeface="Montserrat"/>
                <a:cs typeface="Montserrat"/>
                <a:sym typeface="Montserrat"/>
              </a:rPr>
              <a:t>CELLENCE</a:t>
            </a:r>
            <a:r>
              <a:rPr lang="en">
                <a:solidFill>
                  <a:srgbClr val="000000"/>
                </a:solidFill>
                <a:highlight>
                  <a:srgbClr val="FFFFFF"/>
                </a:highlight>
                <a:latin typeface="Montserrat ExtraLight"/>
                <a:ea typeface="Montserrat ExtraLight"/>
                <a:cs typeface="Montserrat ExtraLight"/>
                <a:sym typeface="Montserrat ExtraLight"/>
              </a:rPr>
              <a:t>”</a:t>
            </a:r>
            <a:endParaRPr sz="1100">
              <a:highlight>
                <a:srgbClr val="FFFFFF"/>
              </a:highlight>
            </a:endParaRPr>
          </a:p>
        </p:txBody>
      </p:sp>
      <p:pic>
        <p:nvPicPr>
          <p:cNvPr id="169" name="Google Shape;169;p22"/>
          <p:cNvPicPr preferRelativeResize="0"/>
          <p:nvPr/>
        </p:nvPicPr>
        <p:blipFill>
          <a:blip r:embed="rId3">
            <a:alphaModFix/>
          </a:blip>
          <a:stretch>
            <a:fillRect/>
          </a:stretch>
        </p:blipFill>
        <p:spPr>
          <a:xfrm>
            <a:off x="42450" y="43625"/>
            <a:ext cx="685415" cy="452099"/>
          </a:xfrm>
          <a:prstGeom prst="rect">
            <a:avLst/>
          </a:prstGeom>
          <a:noFill/>
          <a:ln>
            <a:noFill/>
          </a:ln>
        </p:spPr>
      </p:pic>
      <p:sp>
        <p:nvSpPr>
          <p:cNvPr id="170" name="Google Shape;170;p22"/>
          <p:cNvSpPr txBox="1"/>
          <p:nvPr>
            <p:ph type="title"/>
          </p:nvPr>
        </p:nvSpPr>
        <p:spPr>
          <a:xfrm>
            <a:off x="767150" y="43625"/>
            <a:ext cx="3831000" cy="4521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Font typeface="Montserrat Medium"/>
              <a:buNone/>
              <a:defRPr sz="1900">
                <a:latin typeface="Montserrat Medium"/>
                <a:ea typeface="Montserrat Medium"/>
                <a:cs typeface="Montserrat Medium"/>
                <a:sym typeface="Montserrat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2">
    <p:spTree>
      <p:nvGrpSpPr>
        <p:cNvPr id="171" name="Shape 171"/>
        <p:cNvGrpSpPr/>
        <p:nvPr/>
      </p:nvGrpSpPr>
      <p:grpSpPr>
        <a:xfrm>
          <a:off x="0" y="0"/>
          <a:ext cx="0" cy="0"/>
          <a:chOff x="0" y="0"/>
          <a:chExt cx="0" cy="0"/>
        </a:xfrm>
      </p:grpSpPr>
      <p:sp>
        <p:nvSpPr>
          <p:cNvPr id="172" name="Google Shape;17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73" name="Google Shape;173;p23"/>
          <p:cNvPicPr preferRelativeResize="0"/>
          <p:nvPr/>
        </p:nvPicPr>
        <p:blipFill>
          <a:blip r:embed="rId2">
            <a:alphaModFix/>
          </a:blip>
          <a:stretch>
            <a:fillRect/>
          </a:stretch>
        </p:blipFill>
        <p:spPr>
          <a:xfrm>
            <a:off x="0" y="495725"/>
            <a:ext cx="9144000" cy="123825"/>
          </a:xfrm>
          <a:prstGeom prst="rect">
            <a:avLst/>
          </a:prstGeom>
          <a:noFill/>
          <a:ln>
            <a:noFill/>
          </a:ln>
        </p:spPr>
      </p:pic>
      <p:sp>
        <p:nvSpPr>
          <p:cNvPr id="174" name="Google Shape;174;p23"/>
          <p:cNvSpPr txBox="1"/>
          <p:nvPr/>
        </p:nvSpPr>
        <p:spPr>
          <a:xfrm>
            <a:off x="6569475" y="98525"/>
            <a:ext cx="25251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highlight>
                  <a:srgbClr val="FFFFFF"/>
                </a:highlight>
                <a:latin typeface="Montserrat ExtraLight"/>
                <a:ea typeface="Montserrat ExtraLight"/>
                <a:cs typeface="Montserrat ExtraLight"/>
                <a:sym typeface="Montserrat ExtraLight"/>
              </a:rPr>
              <a:t>“</a:t>
            </a:r>
            <a:r>
              <a:rPr lang="en">
                <a:solidFill>
                  <a:srgbClr val="000000"/>
                </a:solidFill>
                <a:highlight>
                  <a:srgbClr val="FFFFFF"/>
                </a:highlight>
                <a:latin typeface="Montserrat Light"/>
                <a:ea typeface="Montserrat Light"/>
                <a:cs typeface="Montserrat Light"/>
                <a:sym typeface="Montserrat Light"/>
              </a:rPr>
              <a:t>Chasing </a:t>
            </a:r>
            <a:r>
              <a:rPr b="1" lang="en">
                <a:solidFill>
                  <a:srgbClr val="000000"/>
                </a:solidFill>
                <a:highlight>
                  <a:srgbClr val="FFFFFF"/>
                </a:highlight>
                <a:latin typeface="Montserrat"/>
                <a:ea typeface="Montserrat"/>
                <a:cs typeface="Montserrat"/>
                <a:sym typeface="Montserrat"/>
              </a:rPr>
              <a:t>E</a:t>
            </a:r>
            <a:r>
              <a:rPr b="1" lang="en">
                <a:solidFill>
                  <a:srgbClr val="980000"/>
                </a:solidFill>
                <a:highlight>
                  <a:srgbClr val="FFFFFF"/>
                </a:highlight>
                <a:latin typeface="Montserrat"/>
                <a:ea typeface="Montserrat"/>
                <a:cs typeface="Montserrat"/>
                <a:sym typeface="Montserrat"/>
              </a:rPr>
              <a:t>X</a:t>
            </a:r>
            <a:r>
              <a:rPr b="1" lang="en">
                <a:solidFill>
                  <a:srgbClr val="000000"/>
                </a:solidFill>
                <a:highlight>
                  <a:srgbClr val="FFFFFF"/>
                </a:highlight>
                <a:latin typeface="Montserrat"/>
                <a:ea typeface="Montserrat"/>
                <a:cs typeface="Montserrat"/>
                <a:sym typeface="Montserrat"/>
              </a:rPr>
              <a:t>CELLENCE</a:t>
            </a:r>
            <a:r>
              <a:rPr lang="en">
                <a:solidFill>
                  <a:srgbClr val="000000"/>
                </a:solidFill>
                <a:highlight>
                  <a:srgbClr val="FFFFFF"/>
                </a:highlight>
                <a:latin typeface="Montserrat ExtraLight"/>
                <a:ea typeface="Montserrat ExtraLight"/>
                <a:cs typeface="Montserrat ExtraLight"/>
                <a:sym typeface="Montserrat ExtraLight"/>
              </a:rPr>
              <a:t>”</a:t>
            </a:r>
            <a:endParaRPr sz="1100">
              <a:highlight>
                <a:srgbClr val="FFFFFF"/>
              </a:highlight>
            </a:endParaRPr>
          </a:p>
        </p:txBody>
      </p:sp>
      <p:pic>
        <p:nvPicPr>
          <p:cNvPr id="175" name="Google Shape;175;p23"/>
          <p:cNvPicPr preferRelativeResize="0"/>
          <p:nvPr/>
        </p:nvPicPr>
        <p:blipFill>
          <a:blip r:embed="rId3">
            <a:alphaModFix/>
          </a:blip>
          <a:stretch>
            <a:fillRect/>
          </a:stretch>
        </p:blipFill>
        <p:spPr>
          <a:xfrm>
            <a:off x="42450" y="43625"/>
            <a:ext cx="685415" cy="452099"/>
          </a:xfrm>
          <a:prstGeom prst="rect">
            <a:avLst/>
          </a:prstGeom>
          <a:noFill/>
          <a:ln>
            <a:noFill/>
          </a:ln>
        </p:spPr>
      </p:pic>
      <p:cxnSp>
        <p:nvCxnSpPr>
          <p:cNvPr id="176" name="Google Shape;176;p23"/>
          <p:cNvCxnSpPr/>
          <p:nvPr/>
        </p:nvCxnSpPr>
        <p:spPr>
          <a:xfrm>
            <a:off x="568200" y="3435650"/>
            <a:ext cx="8007600" cy="0"/>
          </a:xfrm>
          <a:prstGeom prst="straightConnector1">
            <a:avLst/>
          </a:prstGeom>
          <a:noFill/>
          <a:ln cap="flat" cmpd="sng" w="19050">
            <a:solidFill>
              <a:srgbClr val="A61C00"/>
            </a:solidFill>
            <a:prstDash val="solid"/>
            <a:round/>
            <a:headEnd len="med" w="med" type="none"/>
            <a:tailEnd len="med" w="med" type="none"/>
          </a:ln>
        </p:spPr>
      </p:cxnSp>
      <p:sp>
        <p:nvSpPr>
          <p:cNvPr id="177" name="Google Shape;177;p23"/>
          <p:cNvSpPr txBox="1"/>
          <p:nvPr>
            <p:ph idx="1" type="subTitle"/>
          </p:nvPr>
        </p:nvSpPr>
        <p:spPr>
          <a:xfrm>
            <a:off x="2549400" y="8511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Montserrat Light"/>
              <a:buNone/>
              <a:defRPr sz="1400">
                <a:latin typeface="Montserrat Light"/>
                <a:ea typeface="Montserrat Light"/>
                <a:cs typeface="Montserrat Light"/>
                <a:sym typeface="Montserrat Light"/>
              </a:defRPr>
            </a:lvl1pPr>
            <a:lvl2pPr lvl="1"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2pPr>
            <a:lvl3pPr lvl="2"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3pPr>
            <a:lvl4pPr lvl="3"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4pPr>
            <a:lvl5pPr lvl="4"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5pPr>
            <a:lvl6pPr lvl="5"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6pPr>
            <a:lvl7pPr lvl="6"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7pPr>
            <a:lvl8pPr lvl="7"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8pPr>
            <a:lvl9pPr lvl="8"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9pPr>
          </a:lstStyle>
          <a:p/>
        </p:txBody>
      </p:sp>
      <p:sp>
        <p:nvSpPr>
          <p:cNvPr id="178" name="Google Shape;178;p23"/>
          <p:cNvSpPr txBox="1"/>
          <p:nvPr>
            <p:ph type="title"/>
          </p:nvPr>
        </p:nvSpPr>
        <p:spPr>
          <a:xfrm>
            <a:off x="767150" y="43625"/>
            <a:ext cx="3831000" cy="4521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Font typeface="Montserrat Medium"/>
              <a:buNone/>
              <a:defRPr sz="1900">
                <a:latin typeface="Montserrat Medium"/>
                <a:ea typeface="Montserrat Medium"/>
                <a:cs typeface="Montserrat Medium"/>
                <a:sym typeface="Montserrat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179" name="Shape 179"/>
        <p:cNvGrpSpPr/>
        <p:nvPr/>
      </p:nvGrpSpPr>
      <p:grpSpPr>
        <a:xfrm>
          <a:off x="0" y="0"/>
          <a:ext cx="0" cy="0"/>
          <a:chOff x="0" y="0"/>
          <a:chExt cx="0" cy="0"/>
        </a:xfrm>
      </p:grpSpPr>
      <p:sp>
        <p:nvSpPr>
          <p:cNvPr id="180" name="Google Shape;18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1" name="Google Shape;181;p24"/>
          <p:cNvPicPr preferRelativeResize="0"/>
          <p:nvPr/>
        </p:nvPicPr>
        <p:blipFill>
          <a:blip r:embed="rId2">
            <a:alphaModFix/>
          </a:blip>
          <a:stretch>
            <a:fillRect/>
          </a:stretch>
        </p:blipFill>
        <p:spPr>
          <a:xfrm>
            <a:off x="0" y="495725"/>
            <a:ext cx="9144000" cy="123825"/>
          </a:xfrm>
          <a:prstGeom prst="rect">
            <a:avLst/>
          </a:prstGeom>
          <a:noFill/>
          <a:ln>
            <a:noFill/>
          </a:ln>
        </p:spPr>
      </p:pic>
      <p:sp>
        <p:nvSpPr>
          <p:cNvPr id="182" name="Google Shape;182;p24"/>
          <p:cNvSpPr txBox="1"/>
          <p:nvPr/>
        </p:nvSpPr>
        <p:spPr>
          <a:xfrm>
            <a:off x="6569475" y="98525"/>
            <a:ext cx="25251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highlight>
                  <a:srgbClr val="FFFFFF"/>
                </a:highlight>
                <a:latin typeface="Montserrat ExtraLight"/>
                <a:ea typeface="Montserrat ExtraLight"/>
                <a:cs typeface="Montserrat ExtraLight"/>
                <a:sym typeface="Montserrat ExtraLight"/>
              </a:rPr>
              <a:t>“</a:t>
            </a:r>
            <a:r>
              <a:rPr lang="en">
                <a:solidFill>
                  <a:srgbClr val="000000"/>
                </a:solidFill>
                <a:highlight>
                  <a:srgbClr val="FFFFFF"/>
                </a:highlight>
                <a:latin typeface="Montserrat Light"/>
                <a:ea typeface="Montserrat Light"/>
                <a:cs typeface="Montserrat Light"/>
                <a:sym typeface="Montserrat Light"/>
              </a:rPr>
              <a:t>Chasing </a:t>
            </a:r>
            <a:r>
              <a:rPr b="1" lang="en">
                <a:solidFill>
                  <a:srgbClr val="000000"/>
                </a:solidFill>
                <a:highlight>
                  <a:srgbClr val="FFFFFF"/>
                </a:highlight>
                <a:latin typeface="Montserrat"/>
                <a:ea typeface="Montserrat"/>
                <a:cs typeface="Montserrat"/>
                <a:sym typeface="Montserrat"/>
              </a:rPr>
              <a:t>E</a:t>
            </a:r>
            <a:r>
              <a:rPr b="1" lang="en">
                <a:solidFill>
                  <a:srgbClr val="980000"/>
                </a:solidFill>
                <a:highlight>
                  <a:srgbClr val="FFFFFF"/>
                </a:highlight>
                <a:latin typeface="Montserrat"/>
                <a:ea typeface="Montserrat"/>
                <a:cs typeface="Montserrat"/>
                <a:sym typeface="Montserrat"/>
              </a:rPr>
              <a:t>X</a:t>
            </a:r>
            <a:r>
              <a:rPr b="1" lang="en">
                <a:solidFill>
                  <a:srgbClr val="000000"/>
                </a:solidFill>
                <a:highlight>
                  <a:srgbClr val="FFFFFF"/>
                </a:highlight>
                <a:latin typeface="Montserrat"/>
                <a:ea typeface="Montserrat"/>
                <a:cs typeface="Montserrat"/>
                <a:sym typeface="Montserrat"/>
              </a:rPr>
              <a:t>CELLENCE</a:t>
            </a:r>
            <a:r>
              <a:rPr lang="en">
                <a:solidFill>
                  <a:srgbClr val="000000"/>
                </a:solidFill>
                <a:highlight>
                  <a:srgbClr val="FFFFFF"/>
                </a:highlight>
                <a:latin typeface="Montserrat ExtraLight"/>
                <a:ea typeface="Montserrat ExtraLight"/>
                <a:cs typeface="Montserrat ExtraLight"/>
                <a:sym typeface="Montserrat ExtraLight"/>
              </a:rPr>
              <a:t>”</a:t>
            </a:r>
            <a:endParaRPr sz="1100">
              <a:highlight>
                <a:srgbClr val="FFFFFF"/>
              </a:highlight>
            </a:endParaRPr>
          </a:p>
        </p:txBody>
      </p:sp>
      <p:pic>
        <p:nvPicPr>
          <p:cNvPr id="183" name="Google Shape;183;p24"/>
          <p:cNvPicPr preferRelativeResize="0"/>
          <p:nvPr/>
        </p:nvPicPr>
        <p:blipFill>
          <a:blip r:embed="rId3">
            <a:alphaModFix/>
          </a:blip>
          <a:stretch>
            <a:fillRect/>
          </a:stretch>
        </p:blipFill>
        <p:spPr>
          <a:xfrm>
            <a:off x="42450" y="43625"/>
            <a:ext cx="685415" cy="452099"/>
          </a:xfrm>
          <a:prstGeom prst="rect">
            <a:avLst/>
          </a:prstGeom>
          <a:noFill/>
          <a:ln>
            <a:noFill/>
          </a:ln>
        </p:spPr>
      </p:pic>
      <p:sp>
        <p:nvSpPr>
          <p:cNvPr id="184" name="Google Shape;184;p24"/>
          <p:cNvSpPr/>
          <p:nvPr/>
        </p:nvSpPr>
        <p:spPr>
          <a:xfrm>
            <a:off x="396400" y="1109725"/>
            <a:ext cx="4015800" cy="3402600"/>
          </a:xfrm>
          <a:prstGeom prst="roundRect">
            <a:avLst>
              <a:gd fmla="val 16667" name="adj"/>
            </a:avLst>
          </a:prstGeom>
          <a:solidFill>
            <a:srgbClr val="98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Montserrat"/>
              <a:ea typeface="Montserrat"/>
              <a:cs typeface="Montserrat"/>
              <a:sym typeface="Montserrat"/>
            </a:endParaRPr>
          </a:p>
        </p:txBody>
      </p:sp>
      <p:sp>
        <p:nvSpPr>
          <p:cNvPr id="185" name="Google Shape;185;p24"/>
          <p:cNvSpPr/>
          <p:nvPr/>
        </p:nvSpPr>
        <p:spPr>
          <a:xfrm>
            <a:off x="5115025" y="1109725"/>
            <a:ext cx="3740700" cy="1588800"/>
          </a:xfrm>
          <a:prstGeom prst="roundRect">
            <a:avLst>
              <a:gd fmla="val 16667" name="adj"/>
            </a:avLst>
          </a:prstGeom>
          <a:solidFill>
            <a:srgbClr val="98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Montserrat"/>
              <a:ea typeface="Montserrat"/>
              <a:cs typeface="Montserrat"/>
              <a:sym typeface="Montserrat"/>
            </a:endParaRPr>
          </a:p>
        </p:txBody>
      </p:sp>
      <p:sp>
        <p:nvSpPr>
          <p:cNvPr id="186" name="Google Shape;186;p24"/>
          <p:cNvSpPr/>
          <p:nvPr/>
        </p:nvSpPr>
        <p:spPr>
          <a:xfrm>
            <a:off x="5115025" y="2886463"/>
            <a:ext cx="3740700" cy="1588800"/>
          </a:xfrm>
          <a:prstGeom prst="roundRect">
            <a:avLst>
              <a:gd fmla="val 16667" name="adj"/>
            </a:avLst>
          </a:prstGeom>
          <a:solidFill>
            <a:srgbClr val="98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900">
              <a:solidFill>
                <a:srgbClr val="FFFFFF"/>
              </a:solidFill>
              <a:latin typeface="Montserrat"/>
              <a:ea typeface="Montserrat"/>
              <a:cs typeface="Montserrat"/>
              <a:sym typeface="Montserrat"/>
            </a:endParaRPr>
          </a:p>
        </p:txBody>
      </p:sp>
      <p:sp>
        <p:nvSpPr>
          <p:cNvPr id="187" name="Google Shape;187;p24"/>
          <p:cNvSpPr txBox="1"/>
          <p:nvPr>
            <p:ph type="title"/>
          </p:nvPr>
        </p:nvSpPr>
        <p:spPr>
          <a:xfrm>
            <a:off x="767150" y="43625"/>
            <a:ext cx="3831000" cy="4521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Font typeface="Montserrat Medium"/>
              <a:buNone/>
              <a:defRPr sz="1900">
                <a:latin typeface="Montserrat Medium"/>
                <a:ea typeface="Montserrat Medium"/>
                <a:cs typeface="Montserrat Medium"/>
                <a:sym typeface="Montserrat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 name="Google Shape;188;p24"/>
          <p:cNvSpPr txBox="1"/>
          <p:nvPr>
            <p:ph idx="1" type="body"/>
          </p:nvPr>
        </p:nvSpPr>
        <p:spPr>
          <a:xfrm>
            <a:off x="404350" y="1102825"/>
            <a:ext cx="3999900" cy="3416400"/>
          </a:xfrm>
          <a:prstGeom prst="rect">
            <a:avLst/>
          </a:prstGeom>
        </p:spPr>
        <p:txBody>
          <a:bodyPr anchorCtr="0" anchor="t" bIns="91425" lIns="91425" spcFirstLastPara="1" rIns="91425" wrap="square" tIns="91425">
            <a:noAutofit/>
          </a:bodyPr>
          <a:lstStyle>
            <a:lvl1pPr indent="-285750" lvl="0" marL="457200" rtl="0" algn="ctr">
              <a:spcBef>
                <a:spcPts val="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1pPr>
            <a:lvl2pPr indent="-285750" lvl="1" marL="9144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2pPr>
            <a:lvl3pPr indent="-285750" lvl="2" marL="13716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3pPr>
            <a:lvl4pPr indent="-285750" lvl="3" marL="18288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4pPr>
            <a:lvl5pPr indent="-285750" lvl="4" marL="22860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5pPr>
            <a:lvl6pPr indent="-285750" lvl="5" marL="27432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6pPr>
            <a:lvl7pPr indent="-285750" lvl="6" marL="32004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7pPr>
            <a:lvl8pPr indent="-285750" lvl="7" marL="36576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8pPr>
            <a:lvl9pPr indent="-285750" lvl="8" marL="4114800" rtl="0" algn="ctr">
              <a:spcBef>
                <a:spcPts val="1600"/>
              </a:spcBef>
              <a:spcAft>
                <a:spcPts val="1600"/>
              </a:spcAft>
              <a:buClr>
                <a:srgbClr val="FFFFFF"/>
              </a:buClr>
              <a:buSzPts val="900"/>
              <a:buFont typeface="Montserrat"/>
              <a:buChar char="■"/>
              <a:defRPr b="1" sz="900">
                <a:solidFill>
                  <a:srgbClr val="FFFFFF"/>
                </a:solidFill>
                <a:latin typeface="Montserrat"/>
                <a:ea typeface="Montserrat"/>
                <a:cs typeface="Montserrat"/>
                <a:sym typeface="Montserrat"/>
              </a:defRPr>
            </a:lvl9pPr>
          </a:lstStyle>
          <a:p/>
        </p:txBody>
      </p:sp>
      <p:sp>
        <p:nvSpPr>
          <p:cNvPr id="189" name="Google Shape;189;p24"/>
          <p:cNvSpPr txBox="1"/>
          <p:nvPr>
            <p:ph idx="2" type="body"/>
          </p:nvPr>
        </p:nvSpPr>
        <p:spPr>
          <a:xfrm>
            <a:off x="4985425" y="2886475"/>
            <a:ext cx="3999900" cy="3416400"/>
          </a:xfrm>
          <a:prstGeom prst="rect">
            <a:avLst/>
          </a:prstGeom>
        </p:spPr>
        <p:txBody>
          <a:bodyPr anchorCtr="0" anchor="t" bIns="91425" lIns="91425" spcFirstLastPara="1" rIns="91425" wrap="square" tIns="91425">
            <a:noAutofit/>
          </a:bodyPr>
          <a:lstStyle>
            <a:lvl1pPr indent="-285750" lvl="0" marL="457200" rtl="0" algn="ctr">
              <a:spcBef>
                <a:spcPts val="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1pPr>
            <a:lvl2pPr indent="-285750" lvl="1" marL="9144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2pPr>
            <a:lvl3pPr indent="-285750" lvl="2" marL="13716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3pPr>
            <a:lvl4pPr indent="-285750" lvl="3" marL="18288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4pPr>
            <a:lvl5pPr indent="-285750" lvl="4" marL="22860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5pPr>
            <a:lvl6pPr indent="-285750" lvl="5" marL="27432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6pPr>
            <a:lvl7pPr indent="-285750" lvl="6" marL="32004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7pPr>
            <a:lvl8pPr indent="-285750" lvl="7" marL="36576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8pPr>
            <a:lvl9pPr indent="-285750" lvl="8" marL="4114800" rtl="0" algn="ctr">
              <a:spcBef>
                <a:spcPts val="1600"/>
              </a:spcBef>
              <a:spcAft>
                <a:spcPts val="1600"/>
              </a:spcAft>
              <a:buClr>
                <a:srgbClr val="FFFFFF"/>
              </a:buClr>
              <a:buSzPts val="900"/>
              <a:buFont typeface="Montserrat"/>
              <a:buChar char="■"/>
              <a:defRPr b="1" sz="900">
                <a:solidFill>
                  <a:srgbClr val="FFFFFF"/>
                </a:solidFill>
                <a:latin typeface="Montserrat"/>
                <a:ea typeface="Montserrat"/>
                <a:cs typeface="Montserrat"/>
                <a:sym typeface="Montserrat"/>
              </a:defRPr>
            </a:lvl9pPr>
          </a:lstStyle>
          <a:p/>
        </p:txBody>
      </p:sp>
      <p:sp>
        <p:nvSpPr>
          <p:cNvPr id="190" name="Google Shape;190;p24"/>
          <p:cNvSpPr txBox="1"/>
          <p:nvPr>
            <p:ph idx="3" type="body"/>
          </p:nvPr>
        </p:nvSpPr>
        <p:spPr>
          <a:xfrm>
            <a:off x="4985425" y="1102825"/>
            <a:ext cx="3999900" cy="3416400"/>
          </a:xfrm>
          <a:prstGeom prst="rect">
            <a:avLst/>
          </a:prstGeom>
        </p:spPr>
        <p:txBody>
          <a:bodyPr anchorCtr="0" anchor="t" bIns="91425" lIns="91425" spcFirstLastPara="1" rIns="91425" wrap="square" tIns="91425">
            <a:noAutofit/>
          </a:bodyPr>
          <a:lstStyle>
            <a:lvl1pPr indent="-285750" lvl="0" marL="457200" rtl="0" algn="ctr">
              <a:spcBef>
                <a:spcPts val="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1pPr>
            <a:lvl2pPr indent="-285750" lvl="1" marL="9144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2pPr>
            <a:lvl3pPr indent="-285750" lvl="2" marL="13716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3pPr>
            <a:lvl4pPr indent="-285750" lvl="3" marL="18288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4pPr>
            <a:lvl5pPr indent="-285750" lvl="4" marL="22860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5pPr>
            <a:lvl6pPr indent="-285750" lvl="5" marL="27432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6pPr>
            <a:lvl7pPr indent="-285750" lvl="6" marL="32004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7pPr>
            <a:lvl8pPr indent="-285750" lvl="7" marL="3657600" rtl="0" algn="ctr">
              <a:spcBef>
                <a:spcPts val="1600"/>
              </a:spcBef>
              <a:spcAft>
                <a:spcPts val="0"/>
              </a:spcAft>
              <a:buClr>
                <a:srgbClr val="FFFFFF"/>
              </a:buClr>
              <a:buSzPts val="900"/>
              <a:buFont typeface="Montserrat"/>
              <a:buChar char="○"/>
              <a:defRPr b="1" sz="900">
                <a:solidFill>
                  <a:srgbClr val="FFFFFF"/>
                </a:solidFill>
                <a:latin typeface="Montserrat"/>
                <a:ea typeface="Montserrat"/>
                <a:cs typeface="Montserrat"/>
                <a:sym typeface="Montserrat"/>
              </a:defRPr>
            </a:lvl8pPr>
            <a:lvl9pPr indent="-285750" lvl="8" marL="4114800" rtl="0" algn="ctr">
              <a:spcBef>
                <a:spcPts val="1600"/>
              </a:spcBef>
              <a:spcAft>
                <a:spcPts val="1600"/>
              </a:spcAft>
              <a:buClr>
                <a:srgbClr val="FFFFFF"/>
              </a:buClr>
              <a:buSzPts val="900"/>
              <a:buFont typeface="Montserrat"/>
              <a:buChar char="■"/>
              <a:defRPr b="1" sz="900">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1" name="Shape 191"/>
        <p:cNvGrpSpPr/>
        <p:nvPr/>
      </p:nvGrpSpPr>
      <p:grpSpPr>
        <a:xfrm>
          <a:off x="0" y="0"/>
          <a:ext cx="0" cy="0"/>
          <a:chOff x="0" y="0"/>
          <a:chExt cx="0" cy="0"/>
        </a:xfrm>
      </p:grpSpPr>
      <p:sp>
        <p:nvSpPr>
          <p:cNvPr id="192" name="Google Shape;19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A61C00"/>
              </a:buClr>
              <a:buSzPts val="2800"/>
              <a:buFont typeface="Oswald Regular"/>
              <a:buNone/>
              <a:defRPr>
                <a:solidFill>
                  <a:srgbClr val="A61C00"/>
                </a:solidFill>
                <a:latin typeface="Oswald Regular"/>
                <a:ea typeface="Oswald Regular"/>
                <a:cs typeface="Oswald Regular"/>
                <a:sym typeface="Oswald Regular"/>
              </a:defRPr>
            </a:lvl1pPr>
            <a:lvl2pPr lvl="1" rtl="0">
              <a:spcBef>
                <a:spcPts val="0"/>
              </a:spcBef>
              <a:spcAft>
                <a:spcPts val="0"/>
              </a:spcAft>
              <a:buClr>
                <a:srgbClr val="A61C00"/>
              </a:buClr>
              <a:buSzPts val="2800"/>
              <a:buFont typeface="Oswald Regular"/>
              <a:buNone/>
              <a:defRPr>
                <a:solidFill>
                  <a:srgbClr val="A61C00"/>
                </a:solidFill>
                <a:latin typeface="Oswald Regular"/>
                <a:ea typeface="Oswald Regular"/>
                <a:cs typeface="Oswald Regular"/>
                <a:sym typeface="Oswald Regular"/>
              </a:defRPr>
            </a:lvl2pPr>
            <a:lvl3pPr lvl="2" rtl="0">
              <a:spcBef>
                <a:spcPts val="0"/>
              </a:spcBef>
              <a:spcAft>
                <a:spcPts val="0"/>
              </a:spcAft>
              <a:buClr>
                <a:srgbClr val="A61C00"/>
              </a:buClr>
              <a:buSzPts val="2800"/>
              <a:buFont typeface="Oswald Regular"/>
              <a:buNone/>
              <a:defRPr>
                <a:solidFill>
                  <a:srgbClr val="A61C00"/>
                </a:solidFill>
                <a:latin typeface="Oswald Regular"/>
                <a:ea typeface="Oswald Regular"/>
                <a:cs typeface="Oswald Regular"/>
                <a:sym typeface="Oswald Regular"/>
              </a:defRPr>
            </a:lvl3pPr>
            <a:lvl4pPr lvl="3" rtl="0">
              <a:spcBef>
                <a:spcPts val="0"/>
              </a:spcBef>
              <a:spcAft>
                <a:spcPts val="0"/>
              </a:spcAft>
              <a:buClr>
                <a:srgbClr val="A61C00"/>
              </a:buClr>
              <a:buSzPts val="2800"/>
              <a:buFont typeface="Oswald Regular"/>
              <a:buNone/>
              <a:defRPr>
                <a:solidFill>
                  <a:srgbClr val="A61C00"/>
                </a:solidFill>
                <a:latin typeface="Oswald Regular"/>
                <a:ea typeface="Oswald Regular"/>
                <a:cs typeface="Oswald Regular"/>
                <a:sym typeface="Oswald Regular"/>
              </a:defRPr>
            </a:lvl4pPr>
            <a:lvl5pPr lvl="4" rtl="0">
              <a:spcBef>
                <a:spcPts val="0"/>
              </a:spcBef>
              <a:spcAft>
                <a:spcPts val="0"/>
              </a:spcAft>
              <a:buClr>
                <a:srgbClr val="A61C00"/>
              </a:buClr>
              <a:buSzPts val="2800"/>
              <a:buFont typeface="Oswald Regular"/>
              <a:buNone/>
              <a:defRPr>
                <a:solidFill>
                  <a:srgbClr val="A61C00"/>
                </a:solidFill>
                <a:latin typeface="Oswald Regular"/>
                <a:ea typeface="Oswald Regular"/>
                <a:cs typeface="Oswald Regular"/>
                <a:sym typeface="Oswald Regular"/>
              </a:defRPr>
            </a:lvl5pPr>
            <a:lvl6pPr lvl="5" rtl="0">
              <a:spcBef>
                <a:spcPts val="0"/>
              </a:spcBef>
              <a:spcAft>
                <a:spcPts val="0"/>
              </a:spcAft>
              <a:buClr>
                <a:srgbClr val="A61C00"/>
              </a:buClr>
              <a:buSzPts val="2800"/>
              <a:buFont typeface="Oswald Regular"/>
              <a:buNone/>
              <a:defRPr>
                <a:solidFill>
                  <a:srgbClr val="A61C00"/>
                </a:solidFill>
                <a:latin typeface="Oswald Regular"/>
                <a:ea typeface="Oswald Regular"/>
                <a:cs typeface="Oswald Regular"/>
                <a:sym typeface="Oswald Regular"/>
              </a:defRPr>
            </a:lvl6pPr>
            <a:lvl7pPr lvl="6" rtl="0">
              <a:spcBef>
                <a:spcPts val="0"/>
              </a:spcBef>
              <a:spcAft>
                <a:spcPts val="0"/>
              </a:spcAft>
              <a:buClr>
                <a:srgbClr val="A61C00"/>
              </a:buClr>
              <a:buSzPts val="2800"/>
              <a:buFont typeface="Oswald Regular"/>
              <a:buNone/>
              <a:defRPr>
                <a:solidFill>
                  <a:srgbClr val="A61C00"/>
                </a:solidFill>
                <a:latin typeface="Oswald Regular"/>
                <a:ea typeface="Oswald Regular"/>
                <a:cs typeface="Oswald Regular"/>
                <a:sym typeface="Oswald Regular"/>
              </a:defRPr>
            </a:lvl7pPr>
            <a:lvl8pPr lvl="7" rtl="0">
              <a:spcBef>
                <a:spcPts val="0"/>
              </a:spcBef>
              <a:spcAft>
                <a:spcPts val="0"/>
              </a:spcAft>
              <a:buClr>
                <a:srgbClr val="A61C00"/>
              </a:buClr>
              <a:buSzPts val="2800"/>
              <a:buFont typeface="Oswald Regular"/>
              <a:buNone/>
              <a:defRPr>
                <a:solidFill>
                  <a:srgbClr val="A61C00"/>
                </a:solidFill>
                <a:latin typeface="Oswald Regular"/>
                <a:ea typeface="Oswald Regular"/>
                <a:cs typeface="Oswald Regular"/>
                <a:sym typeface="Oswald Regular"/>
              </a:defRPr>
            </a:lvl8pPr>
            <a:lvl9pPr lvl="8" rtl="0">
              <a:spcBef>
                <a:spcPts val="0"/>
              </a:spcBef>
              <a:spcAft>
                <a:spcPts val="0"/>
              </a:spcAft>
              <a:buClr>
                <a:srgbClr val="A61C00"/>
              </a:buClr>
              <a:buSzPts val="2800"/>
              <a:buFont typeface="Oswald Regular"/>
              <a:buNone/>
              <a:defRPr>
                <a:solidFill>
                  <a:srgbClr val="A61C00"/>
                </a:solidFill>
                <a:latin typeface="Oswald Regular"/>
                <a:ea typeface="Oswald Regular"/>
                <a:cs typeface="Oswald Regular"/>
                <a:sym typeface="Oswald Regular"/>
              </a:defRPr>
            </a:lvl9pPr>
          </a:lstStyle>
          <a:p/>
        </p:txBody>
      </p:sp>
      <p:sp>
        <p:nvSpPr>
          <p:cNvPr id="193" name="Google Shape;193;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04800" lvl="1" marL="914400" rtl="0">
              <a:spcBef>
                <a:spcPts val="1600"/>
              </a:spcBef>
              <a:spcAft>
                <a:spcPts val="0"/>
              </a:spcAft>
              <a:buSzPts val="1200"/>
              <a:buFont typeface="Montserrat Light"/>
              <a:buChar char="○"/>
              <a:defRPr sz="1200">
                <a:latin typeface="Montserrat Light"/>
                <a:ea typeface="Montserrat Light"/>
                <a:cs typeface="Montserrat Light"/>
                <a:sym typeface="Montserrat Light"/>
              </a:defRPr>
            </a:lvl2pPr>
            <a:lvl3pPr indent="-304800" lvl="2" marL="1371600" rtl="0">
              <a:spcBef>
                <a:spcPts val="1600"/>
              </a:spcBef>
              <a:spcAft>
                <a:spcPts val="0"/>
              </a:spcAft>
              <a:buSzPts val="1200"/>
              <a:buFont typeface="Montserrat Light"/>
              <a:buChar char="■"/>
              <a:defRPr sz="1200">
                <a:latin typeface="Montserrat Light"/>
                <a:ea typeface="Montserrat Light"/>
                <a:cs typeface="Montserrat Light"/>
                <a:sym typeface="Montserrat Light"/>
              </a:defRPr>
            </a:lvl3pPr>
            <a:lvl4pPr indent="-304800" lvl="3" marL="1828800" rtl="0">
              <a:spcBef>
                <a:spcPts val="1600"/>
              </a:spcBef>
              <a:spcAft>
                <a:spcPts val="0"/>
              </a:spcAft>
              <a:buSzPts val="1200"/>
              <a:buFont typeface="Montserrat Light"/>
              <a:buChar char="●"/>
              <a:defRPr sz="1200">
                <a:latin typeface="Montserrat Light"/>
                <a:ea typeface="Montserrat Light"/>
                <a:cs typeface="Montserrat Light"/>
                <a:sym typeface="Montserrat Light"/>
              </a:defRPr>
            </a:lvl4pPr>
            <a:lvl5pPr indent="-304800" lvl="4" marL="2286000" rtl="0">
              <a:spcBef>
                <a:spcPts val="1600"/>
              </a:spcBef>
              <a:spcAft>
                <a:spcPts val="0"/>
              </a:spcAft>
              <a:buSzPts val="1200"/>
              <a:buFont typeface="Montserrat Light"/>
              <a:buChar char="○"/>
              <a:defRPr sz="1200">
                <a:latin typeface="Montserrat Light"/>
                <a:ea typeface="Montserrat Light"/>
                <a:cs typeface="Montserrat Light"/>
                <a:sym typeface="Montserrat Light"/>
              </a:defRPr>
            </a:lvl5pPr>
            <a:lvl6pPr indent="-304800" lvl="5" marL="2743200" rtl="0">
              <a:spcBef>
                <a:spcPts val="1600"/>
              </a:spcBef>
              <a:spcAft>
                <a:spcPts val="0"/>
              </a:spcAft>
              <a:buSzPts val="1200"/>
              <a:buFont typeface="Montserrat Light"/>
              <a:buChar char="■"/>
              <a:defRPr sz="1200">
                <a:latin typeface="Montserrat Light"/>
                <a:ea typeface="Montserrat Light"/>
                <a:cs typeface="Montserrat Light"/>
                <a:sym typeface="Montserrat Light"/>
              </a:defRPr>
            </a:lvl6pPr>
            <a:lvl7pPr indent="-304800" lvl="6" marL="3200400" rtl="0">
              <a:spcBef>
                <a:spcPts val="1600"/>
              </a:spcBef>
              <a:spcAft>
                <a:spcPts val="0"/>
              </a:spcAft>
              <a:buSzPts val="1200"/>
              <a:buFont typeface="Montserrat Light"/>
              <a:buChar char="●"/>
              <a:defRPr sz="1200">
                <a:latin typeface="Montserrat Light"/>
                <a:ea typeface="Montserrat Light"/>
                <a:cs typeface="Montserrat Light"/>
                <a:sym typeface="Montserrat Light"/>
              </a:defRPr>
            </a:lvl7pPr>
            <a:lvl8pPr indent="-304800" lvl="7" marL="3657600" rtl="0">
              <a:spcBef>
                <a:spcPts val="1600"/>
              </a:spcBef>
              <a:spcAft>
                <a:spcPts val="0"/>
              </a:spcAft>
              <a:buSzPts val="1200"/>
              <a:buFont typeface="Montserrat Light"/>
              <a:buChar char="○"/>
              <a:defRPr sz="1200">
                <a:latin typeface="Montserrat Light"/>
                <a:ea typeface="Montserrat Light"/>
                <a:cs typeface="Montserrat Light"/>
                <a:sym typeface="Montserrat Light"/>
              </a:defRPr>
            </a:lvl8pPr>
            <a:lvl9pPr indent="-304800" lvl="8" marL="4114800" rtl="0">
              <a:spcBef>
                <a:spcPts val="1600"/>
              </a:spcBef>
              <a:spcAft>
                <a:spcPts val="1600"/>
              </a:spcAft>
              <a:buSzPts val="1200"/>
              <a:buFont typeface="Montserrat Light"/>
              <a:buChar char="■"/>
              <a:defRPr sz="1200">
                <a:latin typeface="Montserrat Light"/>
                <a:ea typeface="Montserrat Light"/>
                <a:cs typeface="Montserrat Light"/>
                <a:sym typeface="Montserrat Light"/>
              </a:defRPr>
            </a:lvl9pPr>
          </a:lstStyle>
          <a:p/>
        </p:txBody>
      </p:sp>
      <p:sp>
        <p:nvSpPr>
          <p:cNvPr id="194" name="Google Shape;194;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Montserrat Light"/>
              <a:buChar char="●"/>
              <a:defRPr sz="1400">
                <a:latin typeface="Montserrat Light"/>
                <a:ea typeface="Montserrat Light"/>
                <a:cs typeface="Montserrat Light"/>
                <a:sym typeface="Montserrat Light"/>
              </a:defRPr>
            </a:lvl1pPr>
            <a:lvl2pPr indent="-304800" lvl="1" marL="914400" rtl="0">
              <a:spcBef>
                <a:spcPts val="1600"/>
              </a:spcBef>
              <a:spcAft>
                <a:spcPts val="0"/>
              </a:spcAft>
              <a:buSzPts val="1200"/>
              <a:buFont typeface="Montserrat Light"/>
              <a:buChar char="○"/>
              <a:defRPr sz="1200">
                <a:latin typeface="Montserrat Light"/>
                <a:ea typeface="Montserrat Light"/>
                <a:cs typeface="Montserrat Light"/>
                <a:sym typeface="Montserrat Light"/>
              </a:defRPr>
            </a:lvl2pPr>
            <a:lvl3pPr indent="-304800" lvl="2" marL="1371600" rtl="0">
              <a:spcBef>
                <a:spcPts val="1600"/>
              </a:spcBef>
              <a:spcAft>
                <a:spcPts val="0"/>
              </a:spcAft>
              <a:buSzPts val="1200"/>
              <a:buFont typeface="Montserrat Light"/>
              <a:buChar char="■"/>
              <a:defRPr sz="1200">
                <a:latin typeface="Montserrat Light"/>
                <a:ea typeface="Montserrat Light"/>
                <a:cs typeface="Montserrat Light"/>
                <a:sym typeface="Montserrat Light"/>
              </a:defRPr>
            </a:lvl3pPr>
            <a:lvl4pPr indent="-304800" lvl="3" marL="1828800" rtl="0">
              <a:spcBef>
                <a:spcPts val="1600"/>
              </a:spcBef>
              <a:spcAft>
                <a:spcPts val="0"/>
              </a:spcAft>
              <a:buSzPts val="1200"/>
              <a:buFont typeface="Montserrat Light"/>
              <a:buChar char="●"/>
              <a:defRPr sz="1200">
                <a:latin typeface="Montserrat Light"/>
                <a:ea typeface="Montserrat Light"/>
                <a:cs typeface="Montserrat Light"/>
                <a:sym typeface="Montserrat Light"/>
              </a:defRPr>
            </a:lvl4pPr>
            <a:lvl5pPr indent="-304800" lvl="4" marL="2286000" rtl="0">
              <a:spcBef>
                <a:spcPts val="1600"/>
              </a:spcBef>
              <a:spcAft>
                <a:spcPts val="0"/>
              </a:spcAft>
              <a:buSzPts val="1200"/>
              <a:buFont typeface="Montserrat Light"/>
              <a:buChar char="○"/>
              <a:defRPr sz="1200">
                <a:latin typeface="Montserrat Light"/>
                <a:ea typeface="Montserrat Light"/>
                <a:cs typeface="Montserrat Light"/>
                <a:sym typeface="Montserrat Light"/>
              </a:defRPr>
            </a:lvl5pPr>
            <a:lvl6pPr indent="-304800" lvl="5" marL="2743200" rtl="0">
              <a:spcBef>
                <a:spcPts val="1600"/>
              </a:spcBef>
              <a:spcAft>
                <a:spcPts val="0"/>
              </a:spcAft>
              <a:buSzPts val="1200"/>
              <a:buFont typeface="Montserrat Light"/>
              <a:buChar char="■"/>
              <a:defRPr sz="1200">
                <a:latin typeface="Montserrat Light"/>
                <a:ea typeface="Montserrat Light"/>
                <a:cs typeface="Montserrat Light"/>
                <a:sym typeface="Montserrat Light"/>
              </a:defRPr>
            </a:lvl6pPr>
            <a:lvl7pPr indent="-304800" lvl="6" marL="3200400" rtl="0">
              <a:spcBef>
                <a:spcPts val="1600"/>
              </a:spcBef>
              <a:spcAft>
                <a:spcPts val="0"/>
              </a:spcAft>
              <a:buSzPts val="1200"/>
              <a:buFont typeface="Montserrat Light"/>
              <a:buChar char="●"/>
              <a:defRPr sz="1200">
                <a:latin typeface="Montserrat Light"/>
                <a:ea typeface="Montserrat Light"/>
                <a:cs typeface="Montserrat Light"/>
                <a:sym typeface="Montserrat Light"/>
              </a:defRPr>
            </a:lvl7pPr>
            <a:lvl8pPr indent="-304800" lvl="7" marL="3657600" rtl="0">
              <a:spcBef>
                <a:spcPts val="1600"/>
              </a:spcBef>
              <a:spcAft>
                <a:spcPts val="0"/>
              </a:spcAft>
              <a:buSzPts val="1200"/>
              <a:buFont typeface="Montserrat Light"/>
              <a:buChar char="○"/>
              <a:defRPr sz="1200">
                <a:latin typeface="Montserrat Light"/>
                <a:ea typeface="Montserrat Light"/>
                <a:cs typeface="Montserrat Light"/>
                <a:sym typeface="Montserrat Light"/>
              </a:defRPr>
            </a:lvl8pPr>
            <a:lvl9pPr indent="-304800" lvl="8" marL="4114800" rtl="0">
              <a:spcBef>
                <a:spcPts val="1600"/>
              </a:spcBef>
              <a:spcAft>
                <a:spcPts val="1600"/>
              </a:spcAft>
              <a:buSzPts val="1200"/>
              <a:buFont typeface="Montserrat Light"/>
              <a:buChar char="■"/>
              <a:defRPr sz="1200">
                <a:latin typeface="Montserrat Light"/>
                <a:ea typeface="Montserrat Light"/>
                <a:cs typeface="Montserrat Light"/>
                <a:sym typeface="Montserrat Light"/>
              </a:defRPr>
            </a:lvl9pPr>
          </a:lstStyle>
          <a:p/>
        </p:txBody>
      </p:sp>
      <p:sp>
        <p:nvSpPr>
          <p:cNvPr id="195" name="Google Shape;19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 name="Google Shape;19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9" name="Shape 199"/>
        <p:cNvGrpSpPr/>
        <p:nvPr/>
      </p:nvGrpSpPr>
      <p:grpSpPr>
        <a:xfrm>
          <a:off x="0" y="0"/>
          <a:ext cx="0" cy="0"/>
          <a:chOff x="0" y="0"/>
          <a:chExt cx="0" cy="0"/>
        </a:xfrm>
      </p:grpSpPr>
      <p:sp>
        <p:nvSpPr>
          <p:cNvPr id="200" name="Google Shape;200;p27"/>
          <p:cNvSpPr/>
          <p:nvPr/>
        </p:nvSpPr>
        <p:spPr>
          <a:xfrm>
            <a:off x="4048200" y="4500"/>
            <a:ext cx="5095800" cy="5143500"/>
          </a:xfrm>
          <a:prstGeom prst="rect">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A61C00"/>
              </a:buClr>
              <a:buSzPts val="2400"/>
              <a:buFont typeface="Oswald Regular"/>
              <a:buNone/>
              <a:defRPr sz="2400">
                <a:solidFill>
                  <a:srgbClr val="A61C00"/>
                </a:solidFill>
                <a:latin typeface="Oswald Regular"/>
                <a:ea typeface="Oswald Regular"/>
                <a:cs typeface="Oswald Regular"/>
                <a:sym typeface="Oswald Regular"/>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2" name="Google Shape;202;p27"/>
          <p:cNvSpPr txBox="1"/>
          <p:nvPr>
            <p:ph idx="1" type="body"/>
          </p:nvPr>
        </p:nvSpPr>
        <p:spPr>
          <a:xfrm>
            <a:off x="311700" y="1389600"/>
            <a:ext cx="3159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Montserrat Light"/>
              <a:buChar char="●"/>
              <a:defRPr sz="1200">
                <a:latin typeface="Montserrat Light"/>
                <a:ea typeface="Montserrat Light"/>
                <a:cs typeface="Montserrat Light"/>
                <a:sym typeface="Montserrat Light"/>
              </a:defRPr>
            </a:lvl1pPr>
            <a:lvl2pPr indent="-304800" lvl="1" marL="914400" rtl="0">
              <a:spcBef>
                <a:spcPts val="1600"/>
              </a:spcBef>
              <a:spcAft>
                <a:spcPts val="0"/>
              </a:spcAft>
              <a:buSzPts val="1200"/>
              <a:buFont typeface="Montserrat Light"/>
              <a:buChar char="○"/>
              <a:defRPr sz="1200">
                <a:latin typeface="Montserrat Light"/>
                <a:ea typeface="Montserrat Light"/>
                <a:cs typeface="Montserrat Light"/>
                <a:sym typeface="Montserrat Light"/>
              </a:defRPr>
            </a:lvl2pPr>
            <a:lvl3pPr indent="-304800" lvl="2" marL="1371600" rtl="0">
              <a:spcBef>
                <a:spcPts val="1600"/>
              </a:spcBef>
              <a:spcAft>
                <a:spcPts val="0"/>
              </a:spcAft>
              <a:buSzPts val="1200"/>
              <a:buFont typeface="Montserrat Light"/>
              <a:buChar char="■"/>
              <a:defRPr sz="1200">
                <a:latin typeface="Montserrat Light"/>
                <a:ea typeface="Montserrat Light"/>
                <a:cs typeface="Montserrat Light"/>
                <a:sym typeface="Montserrat Light"/>
              </a:defRPr>
            </a:lvl3pPr>
            <a:lvl4pPr indent="-304800" lvl="3" marL="1828800" rtl="0">
              <a:spcBef>
                <a:spcPts val="1600"/>
              </a:spcBef>
              <a:spcAft>
                <a:spcPts val="0"/>
              </a:spcAft>
              <a:buSzPts val="1200"/>
              <a:buFont typeface="Montserrat Light"/>
              <a:buChar char="●"/>
              <a:defRPr sz="1200">
                <a:latin typeface="Montserrat Light"/>
                <a:ea typeface="Montserrat Light"/>
                <a:cs typeface="Montserrat Light"/>
                <a:sym typeface="Montserrat Light"/>
              </a:defRPr>
            </a:lvl4pPr>
            <a:lvl5pPr indent="-304800" lvl="4" marL="2286000" rtl="0">
              <a:spcBef>
                <a:spcPts val="1600"/>
              </a:spcBef>
              <a:spcAft>
                <a:spcPts val="0"/>
              </a:spcAft>
              <a:buSzPts val="1200"/>
              <a:buFont typeface="Montserrat Light"/>
              <a:buChar char="○"/>
              <a:defRPr sz="1200">
                <a:latin typeface="Montserrat Light"/>
                <a:ea typeface="Montserrat Light"/>
                <a:cs typeface="Montserrat Light"/>
                <a:sym typeface="Montserrat Light"/>
              </a:defRPr>
            </a:lvl5pPr>
            <a:lvl6pPr indent="-304800" lvl="5" marL="2743200" rtl="0">
              <a:spcBef>
                <a:spcPts val="1600"/>
              </a:spcBef>
              <a:spcAft>
                <a:spcPts val="0"/>
              </a:spcAft>
              <a:buSzPts val="1200"/>
              <a:buFont typeface="Montserrat Light"/>
              <a:buChar char="■"/>
              <a:defRPr sz="1200">
                <a:latin typeface="Montserrat Light"/>
                <a:ea typeface="Montserrat Light"/>
                <a:cs typeface="Montserrat Light"/>
                <a:sym typeface="Montserrat Light"/>
              </a:defRPr>
            </a:lvl6pPr>
            <a:lvl7pPr indent="-304800" lvl="6" marL="3200400" rtl="0">
              <a:spcBef>
                <a:spcPts val="1600"/>
              </a:spcBef>
              <a:spcAft>
                <a:spcPts val="0"/>
              </a:spcAft>
              <a:buSzPts val="1200"/>
              <a:buFont typeface="Montserrat Light"/>
              <a:buChar char="●"/>
              <a:defRPr sz="1200">
                <a:latin typeface="Montserrat Light"/>
                <a:ea typeface="Montserrat Light"/>
                <a:cs typeface="Montserrat Light"/>
                <a:sym typeface="Montserrat Light"/>
              </a:defRPr>
            </a:lvl7pPr>
            <a:lvl8pPr indent="-304800" lvl="7" marL="3657600" rtl="0">
              <a:spcBef>
                <a:spcPts val="1600"/>
              </a:spcBef>
              <a:spcAft>
                <a:spcPts val="0"/>
              </a:spcAft>
              <a:buSzPts val="1200"/>
              <a:buFont typeface="Montserrat Light"/>
              <a:buChar char="○"/>
              <a:defRPr sz="1200">
                <a:latin typeface="Montserrat Light"/>
                <a:ea typeface="Montserrat Light"/>
                <a:cs typeface="Montserrat Light"/>
                <a:sym typeface="Montserrat Light"/>
              </a:defRPr>
            </a:lvl8pPr>
            <a:lvl9pPr indent="-304800" lvl="8" marL="4114800" rtl="0">
              <a:spcBef>
                <a:spcPts val="1600"/>
              </a:spcBef>
              <a:spcAft>
                <a:spcPts val="1600"/>
              </a:spcAft>
              <a:buSzPts val="1200"/>
              <a:buFont typeface="Montserrat Light"/>
              <a:buChar char="■"/>
              <a:defRPr sz="1200">
                <a:latin typeface="Montserrat Light"/>
                <a:ea typeface="Montserrat Light"/>
                <a:cs typeface="Montserrat Light"/>
                <a:sym typeface="Montserrat Light"/>
              </a:defRPr>
            </a:lvl9pPr>
          </a:lstStyle>
          <a:p/>
        </p:txBody>
      </p:sp>
      <p:sp>
        <p:nvSpPr>
          <p:cNvPr id="203" name="Google Shape;20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7"/>
          <p:cNvSpPr txBox="1"/>
          <p:nvPr>
            <p:ph idx="2" type="body"/>
          </p:nvPr>
        </p:nvSpPr>
        <p:spPr>
          <a:xfrm>
            <a:off x="5016300" y="1389600"/>
            <a:ext cx="31596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1pPr>
            <a:lvl2pPr indent="-304800" lvl="1" marL="914400" rtl="0">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2pPr>
            <a:lvl3pPr indent="-304800" lvl="2" marL="1371600" rtl="0">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3pPr>
            <a:lvl4pPr indent="-304800" lvl="3" marL="1828800" rtl="0">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4pPr>
            <a:lvl5pPr indent="-304800" lvl="4" marL="2286000" rtl="0">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5pPr>
            <a:lvl6pPr indent="-304800" lvl="5" marL="2743200" rtl="0">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6pPr>
            <a:lvl7pPr indent="-304800" lvl="6" marL="3200400" rtl="0">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7pPr>
            <a:lvl8pPr indent="-304800" lvl="7" marL="3657600" rtl="0">
              <a:spcBef>
                <a:spcPts val="1600"/>
              </a:spcBef>
              <a:spcAft>
                <a:spcPts val="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8pPr>
            <a:lvl9pPr indent="-304800" lvl="8" marL="4114800" rtl="0">
              <a:spcBef>
                <a:spcPts val="1600"/>
              </a:spcBef>
              <a:spcAft>
                <a:spcPts val="1600"/>
              </a:spcAft>
              <a:buClr>
                <a:srgbClr val="FFFFFF"/>
              </a:buClr>
              <a:buSzPts val="1200"/>
              <a:buFont typeface="Montserrat Light"/>
              <a:buChar char="■"/>
              <a:defRPr sz="1200">
                <a:solidFill>
                  <a:srgbClr val="FFFFFF"/>
                </a:solidFill>
                <a:latin typeface="Montserrat Light"/>
                <a:ea typeface="Montserrat Light"/>
                <a:cs typeface="Montserrat Light"/>
                <a:sym typeface="Montserrat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3">
  <p:cSld name="SECTION_HEADER_3">
    <p:bg>
      <p:bgPr>
        <a:solidFill>
          <a:srgbClr val="A61C00"/>
        </a:solidFill>
      </p:bgPr>
    </p:bg>
    <p:spTree>
      <p:nvGrpSpPr>
        <p:cNvPr id="205" name="Shape 205"/>
        <p:cNvGrpSpPr/>
        <p:nvPr/>
      </p:nvGrpSpPr>
      <p:grpSpPr>
        <a:xfrm>
          <a:off x="0" y="0"/>
          <a:ext cx="0" cy="0"/>
          <a:chOff x="0" y="0"/>
          <a:chExt cx="0" cy="0"/>
        </a:xfrm>
      </p:grpSpPr>
      <p:sp>
        <p:nvSpPr>
          <p:cNvPr id="206" name="Google Shape;206;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Font typeface="Oswald Regular"/>
              <a:buNone/>
              <a:defRPr sz="3600">
                <a:solidFill>
                  <a:srgbClr val="FFFFFF"/>
                </a:solidFill>
                <a:latin typeface="Oswald Regular"/>
                <a:ea typeface="Oswald Regular"/>
                <a:cs typeface="Oswald Regular"/>
                <a:sym typeface="Oswald Regular"/>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7" name="Google Shape;20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08" name="Google Shape;208;p28"/>
          <p:cNvCxnSpPr/>
          <p:nvPr/>
        </p:nvCxnSpPr>
        <p:spPr>
          <a:xfrm>
            <a:off x="0" y="621425"/>
            <a:ext cx="3870600" cy="0"/>
          </a:xfrm>
          <a:prstGeom prst="straightConnector1">
            <a:avLst/>
          </a:prstGeom>
          <a:noFill/>
          <a:ln cap="flat" cmpd="sng" w="76200">
            <a:solidFill>
              <a:srgbClr val="FFFFFF"/>
            </a:solidFill>
            <a:prstDash val="solid"/>
            <a:round/>
            <a:headEnd len="med" w="med" type="none"/>
            <a:tailEnd len="med" w="med" type="none"/>
          </a:ln>
        </p:spPr>
      </p:cxnSp>
      <p:cxnSp>
        <p:nvCxnSpPr>
          <p:cNvPr id="209" name="Google Shape;209;p28"/>
          <p:cNvCxnSpPr/>
          <p:nvPr/>
        </p:nvCxnSpPr>
        <p:spPr>
          <a:xfrm>
            <a:off x="5273400" y="4156200"/>
            <a:ext cx="3870600" cy="0"/>
          </a:xfrm>
          <a:prstGeom prst="straightConnector1">
            <a:avLst/>
          </a:prstGeom>
          <a:noFill/>
          <a:ln cap="flat" cmpd="sng" w="76200">
            <a:solidFill>
              <a:srgbClr val="FFFFFF"/>
            </a:solidFill>
            <a:prstDash val="solid"/>
            <a:round/>
            <a:headEnd len="med" w="med" type="none"/>
            <a:tailEnd len="med" w="med" type="none"/>
          </a:ln>
        </p:spPr>
      </p:cxnSp>
      <p:cxnSp>
        <p:nvCxnSpPr>
          <p:cNvPr id="210" name="Google Shape;210;p28"/>
          <p:cNvCxnSpPr/>
          <p:nvPr/>
        </p:nvCxnSpPr>
        <p:spPr>
          <a:xfrm>
            <a:off x="0" y="942500"/>
            <a:ext cx="2111400" cy="0"/>
          </a:xfrm>
          <a:prstGeom prst="straightConnector1">
            <a:avLst/>
          </a:prstGeom>
          <a:noFill/>
          <a:ln cap="flat" cmpd="sng" w="76200">
            <a:solidFill>
              <a:srgbClr val="D9D9D9"/>
            </a:solidFill>
            <a:prstDash val="solid"/>
            <a:round/>
            <a:headEnd len="med" w="med" type="none"/>
            <a:tailEnd len="med" w="med" type="none"/>
          </a:ln>
        </p:spPr>
      </p:cxnSp>
      <p:cxnSp>
        <p:nvCxnSpPr>
          <p:cNvPr id="211" name="Google Shape;211;p28"/>
          <p:cNvCxnSpPr/>
          <p:nvPr/>
        </p:nvCxnSpPr>
        <p:spPr>
          <a:xfrm>
            <a:off x="7032600" y="3793700"/>
            <a:ext cx="2111400" cy="0"/>
          </a:xfrm>
          <a:prstGeom prst="straightConnector1">
            <a:avLst/>
          </a:prstGeom>
          <a:noFill/>
          <a:ln cap="flat" cmpd="sng" w="76200">
            <a:solidFill>
              <a:srgbClr val="D9D9D9"/>
            </a:solidFill>
            <a:prstDash val="solid"/>
            <a:round/>
            <a:headEnd len="med" w="med" type="none"/>
            <a:tailEnd len="med" w="med" type="none"/>
          </a:ln>
        </p:spPr>
      </p:cxnSp>
      <p:cxnSp>
        <p:nvCxnSpPr>
          <p:cNvPr id="212" name="Google Shape;212;p28"/>
          <p:cNvCxnSpPr/>
          <p:nvPr/>
        </p:nvCxnSpPr>
        <p:spPr>
          <a:xfrm flipH="1" rot="10800000">
            <a:off x="0" y="292850"/>
            <a:ext cx="2441400" cy="7500"/>
          </a:xfrm>
          <a:prstGeom prst="straightConnector1">
            <a:avLst/>
          </a:prstGeom>
          <a:noFill/>
          <a:ln cap="flat" cmpd="sng" w="76200">
            <a:solidFill>
              <a:srgbClr val="000000"/>
            </a:solidFill>
            <a:prstDash val="solid"/>
            <a:round/>
            <a:headEnd len="med" w="med" type="none"/>
            <a:tailEnd len="med" w="med" type="none"/>
          </a:ln>
        </p:spPr>
      </p:cxnSp>
      <p:cxnSp>
        <p:nvCxnSpPr>
          <p:cNvPr id="213" name="Google Shape;213;p28"/>
          <p:cNvCxnSpPr/>
          <p:nvPr/>
        </p:nvCxnSpPr>
        <p:spPr>
          <a:xfrm flipH="1" rot="10800000">
            <a:off x="6702600" y="4518700"/>
            <a:ext cx="2441400" cy="7500"/>
          </a:xfrm>
          <a:prstGeom prst="straightConnector1">
            <a:avLst/>
          </a:prstGeom>
          <a:noFill/>
          <a:ln cap="flat" cmpd="sng" w="76200">
            <a:solidFill>
              <a:srgbClr val="000000"/>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4" name="Shape 214"/>
        <p:cNvGrpSpPr/>
        <p:nvPr/>
      </p:nvGrpSpPr>
      <p:grpSpPr>
        <a:xfrm>
          <a:off x="0" y="0"/>
          <a:ext cx="0" cy="0"/>
          <a:chOff x="0" y="0"/>
          <a:chExt cx="0" cy="0"/>
        </a:xfrm>
      </p:grpSpPr>
      <p:sp>
        <p:nvSpPr>
          <p:cNvPr id="215" name="Google Shape;215;p2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6" name="Google Shape;21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7" name="Shape 217"/>
        <p:cNvGrpSpPr/>
        <p:nvPr/>
      </p:nvGrpSpPr>
      <p:grpSpPr>
        <a:xfrm>
          <a:off x="0" y="0"/>
          <a:ext cx="0" cy="0"/>
          <a:chOff x="0" y="0"/>
          <a:chExt cx="0" cy="0"/>
        </a:xfrm>
      </p:grpSpPr>
      <p:sp>
        <p:nvSpPr>
          <p:cNvPr id="218" name="Google Shape;218;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A61C00"/>
              </a:buClr>
              <a:buSzPts val="4200"/>
              <a:buFont typeface="Oswald Regular"/>
              <a:buNone/>
              <a:defRPr sz="4200">
                <a:solidFill>
                  <a:srgbClr val="A61C00"/>
                </a:solidFill>
                <a:latin typeface="Oswald Regular"/>
                <a:ea typeface="Oswald Regular"/>
                <a:cs typeface="Oswald Regular"/>
                <a:sym typeface="Oswald Regular"/>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0" name="Google Shape;220;p3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1pPr>
            <a:lvl2pPr lvl="1"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2pPr>
            <a:lvl3pPr lvl="2"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3pPr>
            <a:lvl4pPr lvl="3"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4pPr>
            <a:lvl5pPr lvl="4"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5pPr>
            <a:lvl6pPr lvl="5"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6pPr>
            <a:lvl7pPr lvl="6"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7pPr>
            <a:lvl8pPr lvl="7"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8pPr>
            <a:lvl9pPr lvl="8" rtl="0" algn="ctr">
              <a:lnSpc>
                <a:spcPct val="100000"/>
              </a:lnSpc>
              <a:spcBef>
                <a:spcPts val="0"/>
              </a:spcBef>
              <a:spcAft>
                <a:spcPts val="0"/>
              </a:spcAft>
              <a:buSzPts val="2100"/>
              <a:buFont typeface="Montserrat Light"/>
              <a:buNone/>
              <a:defRPr sz="2100">
                <a:latin typeface="Montserrat Light"/>
                <a:ea typeface="Montserrat Light"/>
                <a:cs typeface="Montserrat Light"/>
                <a:sym typeface="Montserrat Light"/>
              </a:defRPr>
            </a:lvl9pPr>
          </a:lstStyle>
          <a:p/>
        </p:txBody>
      </p:sp>
      <p:sp>
        <p:nvSpPr>
          <p:cNvPr id="221" name="Google Shape;221;p3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Font typeface="Montserrat Light"/>
              <a:buChar char="●"/>
              <a:defRPr>
                <a:latin typeface="Montserrat Light"/>
                <a:ea typeface="Montserrat Light"/>
                <a:cs typeface="Montserrat Light"/>
                <a:sym typeface="Montserrat Light"/>
              </a:defRPr>
            </a:lvl1pPr>
            <a:lvl2pPr indent="-317500" lvl="1" marL="914400" rtl="0">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
        <p:nvSpPr>
          <p:cNvPr id="222" name="Google Shape;22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3" name="Shape 223"/>
        <p:cNvGrpSpPr/>
        <p:nvPr/>
      </p:nvGrpSpPr>
      <p:grpSpPr>
        <a:xfrm>
          <a:off x="0" y="0"/>
          <a:ext cx="0" cy="0"/>
          <a:chOff x="0" y="0"/>
          <a:chExt cx="0" cy="0"/>
        </a:xfrm>
      </p:grpSpPr>
      <p:sp>
        <p:nvSpPr>
          <p:cNvPr id="224" name="Google Shape;224;p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25" name="Google Shape;22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6" name="Shape 226"/>
        <p:cNvGrpSpPr/>
        <p:nvPr/>
      </p:nvGrpSpPr>
      <p:grpSpPr>
        <a:xfrm>
          <a:off x="0" y="0"/>
          <a:ext cx="0" cy="0"/>
          <a:chOff x="0" y="0"/>
          <a:chExt cx="0" cy="0"/>
        </a:xfrm>
      </p:grpSpPr>
      <p:sp>
        <p:nvSpPr>
          <p:cNvPr id="227" name="Google Shape;227;p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8" name="Google Shape;22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32"/>
          <p:cNvSpPr txBox="1"/>
          <p:nvPr>
            <p:ph idx="2" type="title"/>
          </p:nvPr>
        </p:nvSpPr>
        <p:spPr>
          <a:xfrm>
            <a:off x="2595150" y="3069625"/>
            <a:ext cx="3953700" cy="505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A61C00"/>
              </a:buClr>
              <a:buSzPts val="2400"/>
              <a:buFont typeface="Oswald Regular"/>
              <a:buNone/>
              <a:defRPr sz="2400">
                <a:solidFill>
                  <a:srgbClr val="A61C00"/>
                </a:solidFill>
                <a:latin typeface="Oswald Regular"/>
                <a:ea typeface="Oswald Regular"/>
                <a:cs typeface="Oswald Regular"/>
                <a:sym typeface="Oswald Regular"/>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230" name="Shape 230"/>
        <p:cNvGrpSpPr/>
        <p:nvPr/>
      </p:nvGrpSpPr>
      <p:grpSpPr>
        <a:xfrm>
          <a:off x="0" y="0"/>
          <a:ext cx="0" cy="0"/>
          <a:chOff x="0" y="0"/>
          <a:chExt cx="0" cy="0"/>
        </a:xfrm>
      </p:grpSpPr>
      <p:sp>
        <p:nvSpPr>
          <p:cNvPr id="231" name="Google Shape;23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3"/>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233" name="Google Shape;233;p33"/>
          <p:cNvPicPr preferRelativeResize="0"/>
          <p:nvPr/>
        </p:nvPicPr>
        <p:blipFill>
          <a:blip r:embed="rId2">
            <a:alphaModFix/>
          </a:blip>
          <a:stretch>
            <a:fillRect/>
          </a:stretch>
        </p:blipFill>
        <p:spPr>
          <a:xfrm>
            <a:off x="0" y="0"/>
            <a:ext cx="9144001" cy="5143499"/>
          </a:xfrm>
          <a:prstGeom prst="rect">
            <a:avLst/>
          </a:prstGeom>
          <a:noFill/>
          <a:ln>
            <a:noFill/>
          </a:ln>
        </p:spPr>
      </p:pic>
      <p:pic>
        <p:nvPicPr>
          <p:cNvPr id="234" name="Google Shape;234;p33"/>
          <p:cNvPicPr preferRelativeResize="0"/>
          <p:nvPr/>
        </p:nvPicPr>
        <p:blipFill rotWithShape="1">
          <a:blip r:embed="rId3">
            <a:alphaModFix/>
          </a:blip>
          <a:srcRect b="14104" l="13096" r="12064" t="13489"/>
          <a:stretch/>
        </p:blipFill>
        <p:spPr>
          <a:xfrm>
            <a:off x="8116225" y="4580825"/>
            <a:ext cx="904925" cy="476000"/>
          </a:xfrm>
          <a:prstGeom prst="rect">
            <a:avLst/>
          </a:prstGeom>
          <a:noFill/>
          <a:ln>
            <a:noFill/>
          </a:ln>
        </p:spPr>
      </p:pic>
      <p:sp>
        <p:nvSpPr>
          <p:cNvPr id="235" name="Google Shape;235;p33"/>
          <p:cNvSpPr/>
          <p:nvPr/>
        </p:nvSpPr>
        <p:spPr>
          <a:xfrm>
            <a:off x="6318625" y="2215700"/>
            <a:ext cx="1797600" cy="12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rgbClr val="7F7F7F"/>
                </a:solidFill>
                <a:latin typeface="Montserrat Light"/>
                <a:ea typeface="Montserrat Light"/>
                <a:cs typeface="Montserrat Light"/>
                <a:sym typeface="Montserrat Light"/>
              </a:rPr>
              <a:t>THANK </a:t>
            </a:r>
            <a:r>
              <a:rPr lang="en" sz="3500">
                <a:solidFill>
                  <a:srgbClr val="953735"/>
                </a:solidFill>
                <a:latin typeface="Montserrat Light"/>
                <a:ea typeface="Montserrat Light"/>
                <a:cs typeface="Montserrat Light"/>
                <a:sym typeface="Montserrat Light"/>
              </a:rPr>
              <a:t>YOU</a:t>
            </a:r>
            <a:endParaRPr sz="3500">
              <a:latin typeface="Montserrat Light"/>
              <a:ea typeface="Montserrat Light"/>
              <a:cs typeface="Montserrat Light"/>
              <a:sym typeface="Montserrat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 name="Shape 236"/>
        <p:cNvGrpSpPr/>
        <p:nvPr/>
      </p:nvGrpSpPr>
      <p:grpSpPr>
        <a:xfrm>
          <a:off x="0" y="0"/>
          <a:ext cx="0" cy="0"/>
          <a:chOff x="0" y="0"/>
          <a:chExt cx="0" cy="0"/>
        </a:xfrm>
      </p:grpSpPr>
      <p:sp>
        <p:nvSpPr>
          <p:cNvPr id="237" name="Google Shape;23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2.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Montserrat Light"/>
              <a:buNone/>
              <a:defRPr sz="2800">
                <a:latin typeface="Montserrat Light"/>
                <a:ea typeface="Montserrat Light"/>
                <a:cs typeface="Montserrat Light"/>
                <a:sym typeface="Montserrat Ligh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Montserrat Light"/>
              <a:buChar char="●"/>
              <a:defRPr sz="1800">
                <a:latin typeface="Montserrat Light"/>
                <a:ea typeface="Montserrat Light"/>
                <a:cs typeface="Montserrat Light"/>
                <a:sym typeface="Montserrat Light"/>
              </a:defRPr>
            </a:lvl1pPr>
            <a:lvl2pPr indent="-317500" lvl="1" marL="914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2pPr>
            <a:lvl3pPr indent="-317500" lvl="2" marL="1371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3pPr>
            <a:lvl4pPr indent="-317500" lvl="3" marL="18288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4pPr>
            <a:lvl5pPr indent="-317500" lvl="4" marL="22860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5pPr>
            <a:lvl6pPr indent="-317500" lvl="5" marL="27432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6pPr>
            <a:lvl7pPr indent="-317500" lvl="6" marL="32004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7pPr>
            <a:lvl8pPr indent="-317500" lvl="7" marL="3657600" rtl="0">
              <a:lnSpc>
                <a:spcPct val="115000"/>
              </a:lnSpc>
              <a:spcBef>
                <a:spcPts val="1600"/>
              </a:spcBef>
              <a:spcAft>
                <a:spcPts val="0"/>
              </a:spcAft>
              <a:buSzPts val="1400"/>
              <a:buFont typeface="Montserrat Light"/>
              <a:buChar char="○"/>
              <a:defRPr>
                <a:latin typeface="Montserrat Light"/>
                <a:ea typeface="Montserrat Light"/>
                <a:cs typeface="Montserrat Light"/>
                <a:sym typeface="Montserrat Light"/>
              </a:defRPr>
            </a:lvl8pPr>
            <a:lvl9pPr indent="-317500" lvl="8" marL="4114800" rtl="0">
              <a:lnSpc>
                <a:spcPct val="115000"/>
              </a:lnSpc>
              <a:spcBef>
                <a:spcPts val="1600"/>
              </a:spcBef>
              <a:spcAft>
                <a:spcPts val="1600"/>
              </a:spcAft>
              <a:buSzPts val="1400"/>
              <a:buFont typeface="Montserrat Light"/>
              <a:buChar char="■"/>
              <a:defRPr>
                <a:latin typeface="Montserrat Light"/>
                <a:ea typeface="Montserrat Light"/>
                <a:cs typeface="Montserrat Light"/>
                <a:sym typeface="Montserrat Ligh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22.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nvSpPr>
        <p:spPr>
          <a:xfrm>
            <a:off x="1833900" y="3979375"/>
            <a:ext cx="54762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Light"/>
                <a:ea typeface="Montserrat Light"/>
                <a:cs typeface="Montserrat Light"/>
                <a:sym typeface="Montserrat Light"/>
              </a:rPr>
              <a:t>Meny モバイルシステムオーダー UX/UI デザイン</a:t>
            </a:r>
            <a:br>
              <a:rPr lang="en">
                <a:latin typeface="Montserrat Light"/>
                <a:ea typeface="Montserrat Light"/>
                <a:cs typeface="Montserrat Light"/>
                <a:sym typeface="Montserrat Light"/>
              </a:rPr>
            </a:br>
            <a:r>
              <a:rPr lang="en">
                <a:latin typeface="Montserrat Light"/>
                <a:ea typeface="Montserrat Light"/>
                <a:cs typeface="Montserrat Light"/>
                <a:sym typeface="Montserrat Light"/>
              </a:rPr>
              <a:t>Last Update: 20th October 2020</a:t>
            </a:r>
            <a:endParaRPr>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nvSpPr>
        <p:spPr>
          <a:xfrm>
            <a:off x="699300" y="127725"/>
            <a:ext cx="50604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- 5 (カートの確認)(席案内済んだ場合)</a:t>
            </a:r>
            <a:endParaRPr b="1">
              <a:latin typeface="Montserrat"/>
              <a:ea typeface="Montserrat"/>
              <a:cs typeface="Montserrat"/>
              <a:sym typeface="Montserrat"/>
            </a:endParaRPr>
          </a:p>
        </p:txBody>
      </p:sp>
      <p:pic>
        <p:nvPicPr>
          <p:cNvPr id="390" name="Google Shape;390;p44"/>
          <p:cNvPicPr preferRelativeResize="0"/>
          <p:nvPr/>
        </p:nvPicPr>
        <p:blipFill>
          <a:blip r:embed="rId3">
            <a:alphaModFix/>
          </a:blip>
          <a:stretch>
            <a:fillRect/>
          </a:stretch>
        </p:blipFill>
        <p:spPr>
          <a:xfrm>
            <a:off x="3473663" y="721525"/>
            <a:ext cx="1967968" cy="4259176"/>
          </a:xfrm>
          <a:prstGeom prst="rect">
            <a:avLst/>
          </a:prstGeom>
          <a:noFill/>
          <a:ln>
            <a:noFill/>
          </a:ln>
        </p:spPr>
      </p:pic>
      <p:sp>
        <p:nvSpPr>
          <p:cNvPr id="391" name="Google Shape;391;p44"/>
          <p:cNvSpPr txBox="1"/>
          <p:nvPr/>
        </p:nvSpPr>
        <p:spPr>
          <a:xfrm>
            <a:off x="220750" y="4015175"/>
            <a:ext cx="737700" cy="82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カートボタンを押すとカート確認ページが表示します。</a:t>
            </a:r>
            <a:endParaRPr sz="800">
              <a:latin typeface="Montserrat Light"/>
              <a:ea typeface="Montserrat Light"/>
              <a:cs typeface="Montserrat Light"/>
              <a:sym typeface="Montserrat Light"/>
            </a:endParaRPr>
          </a:p>
        </p:txBody>
      </p:sp>
      <p:sp>
        <p:nvSpPr>
          <p:cNvPr id="392" name="Google Shape;392;p44"/>
          <p:cNvSpPr txBox="1"/>
          <p:nvPr/>
        </p:nvSpPr>
        <p:spPr>
          <a:xfrm>
            <a:off x="3624850" y="3701600"/>
            <a:ext cx="1509000" cy="377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注文ボタンを押すと</a:t>
            </a:r>
            <a:r>
              <a:rPr lang="en" sz="800">
                <a:latin typeface="Montserrat Light"/>
                <a:ea typeface="Montserrat Light"/>
                <a:cs typeface="Montserrat Light"/>
                <a:sym typeface="Montserrat Light"/>
              </a:rPr>
              <a:t>メニュー画面ページに戻ります。</a:t>
            </a:r>
            <a:endParaRPr sz="800">
              <a:latin typeface="Montserrat Light"/>
              <a:ea typeface="Montserrat Light"/>
              <a:cs typeface="Montserrat Light"/>
              <a:sym typeface="Montserrat Light"/>
            </a:endParaRPr>
          </a:p>
        </p:txBody>
      </p:sp>
      <p:pic>
        <p:nvPicPr>
          <p:cNvPr id="393" name="Google Shape;393;p44"/>
          <p:cNvPicPr preferRelativeResize="0"/>
          <p:nvPr/>
        </p:nvPicPr>
        <p:blipFill>
          <a:blip r:embed="rId4">
            <a:alphaModFix/>
          </a:blip>
          <a:stretch>
            <a:fillRect/>
          </a:stretch>
        </p:blipFill>
        <p:spPr>
          <a:xfrm>
            <a:off x="1004200" y="721524"/>
            <a:ext cx="1967949" cy="4259185"/>
          </a:xfrm>
          <a:prstGeom prst="rect">
            <a:avLst/>
          </a:prstGeom>
          <a:noFill/>
          <a:ln>
            <a:noFill/>
          </a:ln>
        </p:spPr>
      </p:pic>
      <p:sp>
        <p:nvSpPr>
          <p:cNvPr id="394" name="Google Shape;394;p44"/>
          <p:cNvSpPr/>
          <p:nvPr/>
        </p:nvSpPr>
        <p:spPr>
          <a:xfrm>
            <a:off x="1195925" y="4285175"/>
            <a:ext cx="1647000" cy="295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 name="Google Shape;395;p44"/>
          <p:cNvCxnSpPr/>
          <p:nvPr/>
        </p:nvCxnSpPr>
        <p:spPr>
          <a:xfrm flipH="1" rot="10800000">
            <a:off x="2861038" y="4422575"/>
            <a:ext cx="567000" cy="6900"/>
          </a:xfrm>
          <a:prstGeom prst="straightConnector1">
            <a:avLst/>
          </a:prstGeom>
          <a:noFill/>
          <a:ln cap="flat" cmpd="sng" w="9525">
            <a:solidFill>
              <a:schemeClr val="dk2"/>
            </a:solidFill>
            <a:prstDash val="solid"/>
            <a:round/>
            <a:headEnd len="med" w="med" type="none"/>
            <a:tailEnd len="med" w="med" type="triangle"/>
          </a:ln>
        </p:spPr>
      </p:cxnSp>
      <p:pic>
        <p:nvPicPr>
          <p:cNvPr id="396" name="Google Shape;396;p44"/>
          <p:cNvPicPr preferRelativeResize="0"/>
          <p:nvPr/>
        </p:nvPicPr>
        <p:blipFill>
          <a:blip r:embed="rId5">
            <a:alphaModFix/>
          </a:blip>
          <a:stretch>
            <a:fillRect/>
          </a:stretch>
        </p:blipFill>
        <p:spPr>
          <a:xfrm>
            <a:off x="5943150" y="721537"/>
            <a:ext cx="1967949" cy="4259140"/>
          </a:xfrm>
          <a:prstGeom prst="rect">
            <a:avLst/>
          </a:prstGeom>
          <a:noFill/>
          <a:ln>
            <a:noFill/>
          </a:ln>
        </p:spPr>
      </p:pic>
      <p:cxnSp>
        <p:nvCxnSpPr>
          <p:cNvPr id="397" name="Google Shape;397;p44"/>
          <p:cNvCxnSpPr>
            <a:stCxn id="398" idx="3"/>
          </p:cNvCxnSpPr>
          <p:nvPr/>
        </p:nvCxnSpPr>
        <p:spPr>
          <a:xfrm flipH="1" rot="10800000">
            <a:off x="5330638" y="4422575"/>
            <a:ext cx="606600" cy="6900"/>
          </a:xfrm>
          <a:prstGeom prst="straightConnector1">
            <a:avLst/>
          </a:prstGeom>
          <a:noFill/>
          <a:ln cap="flat" cmpd="sng" w="9525">
            <a:solidFill>
              <a:schemeClr val="dk2"/>
            </a:solidFill>
            <a:prstDash val="solid"/>
            <a:round/>
            <a:headEnd len="med" w="med" type="none"/>
            <a:tailEnd len="med" w="med" type="triangle"/>
          </a:ln>
        </p:spPr>
      </p:cxnSp>
      <p:cxnSp>
        <p:nvCxnSpPr>
          <p:cNvPr id="399" name="Google Shape;399;p44"/>
          <p:cNvCxnSpPr/>
          <p:nvPr/>
        </p:nvCxnSpPr>
        <p:spPr>
          <a:xfrm rot="10800000">
            <a:off x="7900900" y="1314550"/>
            <a:ext cx="273600" cy="0"/>
          </a:xfrm>
          <a:prstGeom prst="straightConnector1">
            <a:avLst/>
          </a:prstGeom>
          <a:noFill/>
          <a:ln cap="flat" cmpd="sng" w="9525">
            <a:solidFill>
              <a:schemeClr val="dk2"/>
            </a:solidFill>
            <a:prstDash val="solid"/>
            <a:round/>
            <a:headEnd len="med" w="med" type="none"/>
            <a:tailEnd len="med" w="med" type="triangle"/>
          </a:ln>
        </p:spPr>
      </p:cxnSp>
      <p:sp>
        <p:nvSpPr>
          <p:cNvPr id="400" name="Google Shape;400;p44"/>
          <p:cNvSpPr txBox="1"/>
          <p:nvPr/>
        </p:nvSpPr>
        <p:spPr>
          <a:xfrm>
            <a:off x="8174500" y="1169050"/>
            <a:ext cx="900000" cy="377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値段が変わります。</a:t>
            </a:r>
            <a:endParaRPr sz="800">
              <a:latin typeface="Montserrat Light"/>
              <a:ea typeface="Montserrat Light"/>
              <a:cs typeface="Montserrat Light"/>
              <a:sym typeface="Montserrat Light"/>
            </a:endParaRPr>
          </a:p>
        </p:txBody>
      </p:sp>
      <p:sp>
        <p:nvSpPr>
          <p:cNvPr id="401" name="Google Shape;401;p44"/>
          <p:cNvSpPr/>
          <p:nvPr/>
        </p:nvSpPr>
        <p:spPr>
          <a:xfrm>
            <a:off x="3506338" y="4278125"/>
            <a:ext cx="1746000" cy="295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 name="Google Shape;402;p44"/>
          <p:cNvCxnSpPr>
            <a:endCxn id="394" idx="1"/>
          </p:cNvCxnSpPr>
          <p:nvPr/>
        </p:nvCxnSpPr>
        <p:spPr>
          <a:xfrm>
            <a:off x="958325" y="4425875"/>
            <a:ext cx="237600" cy="7200"/>
          </a:xfrm>
          <a:prstGeom prst="straightConnector1">
            <a:avLst/>
          </a:prstGeom>
          <a:noFill/>
          <a:ln cap="flat" cmpd="sng" w="9525">
            <a:solidFill>
              <a:schemeClr val="dk2"/>
            </a:solidFill>
            <a:prstDash val="solid"/>
            <a:round/>
            <a:headEnd len="med" w="med" type="none"/>
            <a:tailEnd len="med" w="med" type="triangle"/>
          </a:ln>
        </p:spPr>
      </p:cxnSp>
      <p:cxnSp>
        <p:nvCxnSpPr>
          <p:cNvPr id="403" name="Google Shape;403;p44"/>
          <p:cNvCxnSpPr>
            <a:stCxn id="392" idx="2"/>
            <a:endCxn id="401" idx="0"/>
          </p:cNvCxnSpPr>
          <p:nvPr/>
        </p:nvCxnSpPr>
        <p:spPr>
          <a:xfrm>
            <a:off x="4379350" y="4079000"/>
            <a:ext cx="0" cy="199200"/>
          </a:xfrm>
          <a:prstGeom prst="straightConnector1">
            <a:avLst/>
          </a:prstGeom>
          <a:noFill/>
          <a:ln cap="flat" cmpd="sng" w="9525">
            <a:solidFill>
              <a:schemeClr val="dk2"/>
            </a:solidFill>
            <a:prstDash val="solid"/>
            <a:round/>
            <a:headEnd len="med" w="med" type="none"/>
            <a:tailEnd len="med" w="med" type="triangle"/>
          </a:ln>
        </p:spPr>
      </p:cxnSp>
      <p:sp>
        <p:nvSpPr>
          <p:cNvPr id="404" name="Google Shape;404;p44"/>
          <p:cNvSpPr/>
          <p:nvPr/>
        </p:nvSpPr>
        <p:spPr>
          <a:xfrm>
            <a:off x="3514450" y="1220975"/>
            <a:ext cx="240300" cy="20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44"/>
          <p:cNvCxnSpPr/>
          <p:nvPr/>
        </p:nvCxnSpPr>
        <p:spPr>
          <a:xfrm rot="10800000">
            <a:off x="3033875" y="1326875"/>
            <a:ext cx="463800" cy="4800"/>
          </a:xfrm>
          <a:prstGeom prst="straightConnector1">
            <a:avLst/>
          </a:prstGeom>
          <a:noFill/>
          <a:ln cap="flat" cmpd="sng" w="9525">
            <a:solidFill>
              <a:schemeClr val="dk2"/>
            </a:solidFill>
            <a:prstDash val="solid"/>
            <a:round/>
            <a:headEnd len="med" w="med" type="none"/>
            <a:tailEnd len="med" w="med" type="triangle"/>
          </a:ln>
        </p:spPr>
      </p:cxnSp>
      <p:sp>
        <p:nvSpPr>
          <p:cNvPr id="406" name="Google Shape;406;p44"/>
          <p:cNvSpPr txBox="1"/>
          <p:nvPr/>
        </p:nvSpPr>
        <p:spPr>
          <a:xfrm>
            <a:off x="3733200" y="2435975"/>
            <a:ext cx="1509000" cy="60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商品の数変更・削除することができます。</a:t>
            </a:r>
            <a:endParaRPr sz="800">
              <a:latin typeface="Montserrat Light"/>
              <a:ea typeface="Montserrat Light"/>
              <a:cs typeface="Montserrat Light"/>
              <a:sym typeface="Montserrat Light"/>
            </a:endParaRPr>
          </a:p>
        </p:txBody>
      </p:sp>
      <p:sp>
        <p:nvSpPr>
          <p:cNvPr id="407" name="Google Shape;407;p44"/>
          <p:cNvSpPr/>
          <p:nvPr/>
        </p:nvSpPr>
        <p:spPr>
          <a:xfrm>
            <a:off x="3518850" y="1564750"/>
            <a:ext cx="1937700" cy="66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 name="Google Shape;408;p44"/>
          <p:cNvCxnSpPr>
            <a:stCxn id="406" idx="0"/>
            <a:endCxn id="407" idx="2"/>
          </p:cNvCxnSpPr>
          <p:nvPr/>
        </p:nvCxnSpPr>
        <p:spPr>
          <a:xfrm rot="10800000">
            <a:off x="4487700" y="2225975"/>
            <a:ext cx="0" cy="210000"/>
          </a:xfrm>
          <a:prstGeom prst="straightConnector1">
            <a:avLst/>
          </a:prstGeom>
          <a:noFill/>
          <a:ln cap="flat" cmpd="sng" w="9525">
            <a:solidFill>
              <a:schemeClr val="dk2"/>
            </a:solidFill>
            <a:prstDash val="solid"/>
            <a:round/>
            <a:headEnd len="med" w="med" type="none"/>
            <a:tailEnd len="med" w="med" type="triangle"/>
          </a:ln>
        </p:spPr>
      </p:cxnSp>
      <p:sp>
        <p:nvSpPr>
          <p:cNvPr id="409" name="Google Shape;409;p44"/>
          <p:cNvSpPr txBox="1"/>
          <p:nvPr/>
        </p:nvSpPr>
        <p:spPr>
          <a:xfrm>
            <a:off x="3996525" y="1197725"/>
            <a:ext cx="1370100" cy="263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Montserrat Light"/>
                <a:ea typeface="Montserrat Light"/>
                <a:cs typeface="Montserrat Light"/>
                <a:sym typeface="Montserrat Light"/>
              </a:rPr>
              <a:t>メニュー閲覧ページ戻ります</a:t>
            </a:r>
            <a:endParaRPr sz="700">
              <a:latin typeface="Montserrat Light"/>
              <a:ea typeface="Montserrat Light"/>
              <a:cs typeface="Montserrat Light"/>
              <a:sym typeface="Montserrat Light"/>
            </a:endParaRPr>
          </a:p>
        </p:txBody>
      </p:sp>
      <p:cxnSp>
        <p:nvCxnSpPr>
          <p:cNvPr id="410" name="Google Shape;410;p44"/>
          <p:cNvCxnSpPr>
            <a:stCxn id="409" idx="1"/>
          </p:cNvCxnSpPr>
          <p:nvPr/>
        </p:nvCxnSpPr>
        <p:spPr>
          <a:xfrm rot="10800000">
            <a:off x="3771525" y="1329275"/>
            <a:ext cx="22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nvSpPr>
        <p:spPr>
          <a:xfrm>
            <a:off x="699300" y="127725"/>
            <a:ext cx="43725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- 6 (注文確認/会計)(</a:t>
            </a:r>
            <a:r>
              <a:rPr b="1" lang="en">
                <a:latin typeface="Montserrat"/>
                <a:ea typeface="Montserrat"/>
                <a:cs typeface="Montserrat"/>
                <a:sym typeface="Montserrat"/>
              </a:rPr>
              <a:t>注文がない場合</a:t>
            </a:r>
            <a:r>
              <a:rPr b="1" lang="en">
                <a:latin typeface="Montserrat"/>
                <a:ea typeface="Montserrat"/>
                <a:cs typeface="Montserrat"/>
                <a:sym typeface="Montserrat"/>
              </a:rPr>
              <a:t>)</a:t>
            </a:r>
            <a:endParaRPr b="1">
              <a:latin typeface="Montserrat"/>
              <a:ea typeface="Montserrat"/>
              <a:cs typeface="Montserrat"/>
              <a:sym typeface="Montserrat"/>
            </a:endParaRPr>
          </a:p>
        </p:txBody>
      </p:sp>
      <p:pic>
        <p:nvPicPr>
          <p:cNvPr id="416" name="Google Shape;416;p45"/>
          <p:cNvPicPr preferRelativeResize="0"/>
          <p:nvPr/>
        </p:nvPicPr>
        <p:blipFill>
          <a:blip r:embed="rId3">
            <a:alphaModFix/>
          </a:blip>
          <a:stretch>
            <a:fillRect/>
          </a:stretch>
        </p:blipFill>
        <p:spPr>
          <a:xfrm>
            <a:off x="3669148" y="711963"/>
            <a:ext cx="1967968" cy="4259176"/>
          </a:xfrm>
          <a:prstGeom prst="rect">
            <a:avLst/>
          </a:prstGeom>
          <a:noFill/>
          <a:ln>
            <a:noFill/>
          </a:ln>
        </p:spPr>
      </p:pic>
      <p:pic>
        <p:nvPicPr>
          <p:cNvPr id="417" name="Google Shape;417;p45"/>
          <p:cNvPicPr preferRelativeResize="0"/>
          <p:nvPr/>
        </p:nvPicPr>
        <p:blipFill>
          <a:blip r:embed="rId4">
            <a:alphaModFix/>
          </a:blip>
          <a:stretch>
            <a:fillRect/>
          </a:stretch>
        </p:blipFill>
        <p:spPr>
          <a:xfrm>
            <a:off x="699300" y="711987"/>
            <a:ext cx="1967949" cy="4259167"/>
          </a:xfrm>
          <a:prstGeom prst="rect">
            <a:avLst/>
          </a:prstGeom>
          <a:noFill/>
          <a:ln>
            <a:noFill/>
          </a:ln>
        </p:spPr>
      </p:pic>
      <p:cxnSp>
        <p:nvCxnSpPr>
          <p:cNvPr id="418" name="Google Shape;418;p45"/>
          <p:cNvCxnSpPr>
            <a:stCxn id="419" idx="3"/>
            <a:endCxn id="420" idx="1"/>
          </p:cNvCxnSpPr>
          <p:nvPr/>
        </p:nvCxnSpPr>
        <p:spPr>
          <a:xfrm>
            <a:off x="2716300" y="1312375"/>
            <a:ext cx="932700" cy="0"/>
          </a:xfrm>
          <a:prstGeom prst="straightConnector1">
            <a:avLst/>
          </a:prstGeom>
          <a:noFill/>
          <a:ln cap="flat" cmpd="sng" w="9525">
            <a:solidFill>
              <a:schemeClr val="dk2"/>
            </a:solidFill>
            <a:prstDash val="solid"/>
            <a:round/>
            <a:headEnd len="med" w="med" type="none"/>
            <a:tailEnd len="med" w="med" type="triangle"/>
          </a:ln>
        </p:spPr>
      </p:cxnSp>
      <p:sp>
        <p:nvSpPr>
          <p:cNvPr id="420" name="Google Shape;420;p45"/>
          <p:cNvSpPr/>
          <p:nvPr/>
        </p:nvSpPr>
        <p:spPr>
          <a:xfrm>
            <a:off x="3649000" y="1199425"/>
            <a:ext cx="346200" cy="22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p:nvPr/>
        </p:nvSpPr>
        <p:spPr>
          <a:xfrm>
            <a:off x="2215000" y="1129675"/>
            <a:ext cx="501300" cy="365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45"/>
          <p:cNvPicPr preferRelativeResize="0"/>
          <p:nvPr/>
        </p:nvPicPr>
        <p:blipFill>
          <a:blip r:embed="rId4">
            <a:alphaModFix/>
          </a:blip>
          <a:stretch>
            <a:fillRect/>
          </a:stretch>
        </p:blipFill>
        <p:spPr>
          <a:xfrm>
            <a:off x="6589975" y="711987"/>
            <a:ext cx="1967949" cy="4259167"/>
          </a:xfrm>
          <a:prstGeom prst="rect">
            <a:avLst/>
          </a:prstGeom>
          <a:noFill/>
          <a:ln>
            <a:noFill/>
          </a:ln>
        </p:spPr>
      </p:pic>
      <p:cxnSp>
        <p:nvCxnSpPr>
          <p:cNvPr id="422" name="Google Shape;422;p45"/>
          <p:cNvCxnSpPr>
            <a:stCxn id="420" idx="3"/>
          </p:cNvCxnSpPr>
          <p:nvPr/>
        </p:nvCxnSpPr>
        <p:spPr>
          <a:xfrm>
            <a:off x="3995200" y="1312375"/>
            <a:ext cx="2595900" cy="480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p45"/>
          <p:cNvSpPr txBox="1"/>
          <p:nvPr/>
        </p:nvSpPr>
        <p:spPr>
          <a:xfrm>
            <a:off x="1686600" y="1547700"/>
            <a:ext cx="903900" cy="5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ボタンを押すと注文ページ表示します</a:t>
            </a:r>
            <a:endParaRPr sz="800">
              <a:latin typeface="Montserrat Light"/>
              <a:ea typeface="Montserrat Light"/>
              <a:cs typeface="Montserrat Light"/>
              <a:sym typeface="Montserrat Light"/>
            </a:endParaRPr>
          </a:p>
        </p:txBody>
      </p:sp>
      <p:sp>
        <p:nvSpPr>
          <p:cNvPr id="424" name="Google Shape;424;p45"/>
          <p:cNvSpPr txBox="1"/>
          <p:nvPr/>
        </p:nvSpPr>
        <p:spPr>
          <a:xfrm>
            <a:off x="3096038" y="1487050"/>
            <a:ext cx="692400" cy="775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ボタンを押すと</a:t>
            </a:r>
            <a:r>
              <a:rPr lang="en" sz="800">
                <a:latin typeface="Montserrat Light"/>
                <a:ea typeface="Montserrat Light"/>
                <a:cs typeface="Montserrat Light"/>
                <a:sym typeface="Montserrat Light"/>
              </a:rPr>
              <a:t>メニュー閲覧ページが表示します。</a:t>
            </a:r>
            <a:endParaRPr sz="800">
              <a:latin typeface="Montserrat Light"/>
              <a:ea typeface="Montserrat Light"/>
              <a:cs typeface="Montserrat Light"/>
              <a:sym typeface="Montserrat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28" name="Shape 428"/>
        <p:cNvGrpSpPr/>
        <p:nvPr/>
      </p:nvGrpSpPr>
      <p:grpSpPr>
        <a:xfrm>
          <a:off x="0" y="0"/>
          <a:ext cx="0" cy="0"/>
          <a:chOff x="0" y="0"/>
          <a:chExt cx="0" cy="0"/>
        </a:xfrm>
      </p:grpSpPr>
      <p:pic>
        <p:nvPicPr>
          <p:cNvPr id="429" name="Google Shape;429;p46"/>
          <p:cNvPicPr preferRelativeResize="0"/>
          <p:nvPr/>
        </p:nvPicPr>
        <p:blipFill>
          <a:blip r:embed="rId3">
            <a:alphaModFix/>
          </a:blip>
          <a:stretch>
            <a:fillRect/>
          </a:stretch>
        </p:blipFill>
        <p:spPr>
          <a:xfrm>
            <a:off x="2459013" y="673450"/>
            <a:ext cx="1967976" cy="4259244"/>
          </a:xfrm>
          <a:prstGeom prst="rect">
            <a:avLst/>
          </a:prstGeom>
          <a:noFill/>
          <a:ln cap="flat" cmpd="sng" w="9525">
            <a:solidFill>
              <a:srgbClr val="FFFFFF"/>
            </a:solidFill>
            <a:prstDash val="solid"/>
            <a:round/>
            <a:headEnd len="sm" w="sm" type="none"/>
            <a:tailEnd len="sm" w="sm" type="none"/>
          </a:ln>
        </p:spPr>
      </p:pic>
      <p:pic>
        <p:nvPicPr>
          <p:cNvPr id="430" name="Google Shape;430;p46"/>
          <p:cNvPicPr preferRelativeResize="0"/>
          <p:nvPr/>
        </p:nvPicPr>
        <p:blipFill>
          <a:blip r:embed="rId4">
            <a:alphaModFix/>
          </a:blip>
          <a:stretch>
            <a:fillRect/>
          </a:stretch>
        </p:blipFill>
        <p:spPr>
          <a:xfrm>
            <a:off x="4604500" y="673450"/>
            <a:ext cx="1967976" cy="4259244"/>
          </a:xfrm>
          <a:prstGeom prst="rect">
            <a:avLst/>
          </a:prstGeom>
          <a:noFill/>
          <a:ln cap="flat" cmpd="sng" w="9525">
            <a:solidFill>
              <a:srgbClr val="FFFFFF"/>
            </a:solidFill>
            <a:prstDash val="solid"/>
            <a:round/>
            <a:headEnd len="sm" w="sm" type="none"/>
            <a:tailEnd len="sm" w="sm" type="none"/>
          </a:ln>
        </p:spPr>
      </p:pic>
      <p:sp>
        <p:nvSpPr>
          <p:cNvPr id="431" name="Google Shape;431;p46"/>
          <p:cNvSpPr txBox="1"/>
          <p:nvPr/>
        </p:nvSpPr>
        <p:spPr>
          <a:xfrm>
            <a:off x="699300" y="127725"/>
            <a:ext cx="4343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- 6 (注文確認/会計)</a:t>
            </a:r>
            <a:r>
              <a:rPr b="1" lang="en">
                <a:solidFill>
                  <a:schemeClr val="dk1"/>
                </a:solidFill>
                <a:latin typeface="Montserrat"/>
                <a:ea typeface="Montserrat"/>
                <a:cs typeface="Montserrat"/>
                <a:sym typeface="Montserrat"/>
              </a:rPr>
              <a:t>(注文がある場合)</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pic>
        <p:nvPicPr>
          <p:cNvPr id="432" name="Google Shape;432;p46"/>
          <p:cNvPicPr preferRelativeResize="0"/>
          <p:nvPr/>
        </p:nvPicPr>
        <p:blipFill>
          <a:blip r:embed="rId5">
            <a:alphaModFix/>
          </a:blip>
          <a:stretch>
            <a:fillRect/>
          </a:stretch>
        </p:blipFill>
        <p:spPr>
          <a:xfrm>
            <a:off x="128650" y="673525"/>
            <a:ext cx="1967949" cy="4259140"/>
          </a:xfrm>
          <a:prstGeom prst="rect">
            <a:avLst/>
          </a:prstGeom>
          <a:noFill/>
          <a:ln>
            <a:noFill/>
          </a:ln>
        </p:spPr>
      </p:pic>
      <p:sp>
        <p:nvSpPr>
          <p:cNvPr id="433" name="Google Shape;433;p46"/>
          <p:cNvSpPr/>
          <p:nvPr/>
        </p:nvSpPr>
        <p:spPr>
          <a:xfrm>
            <a:off x="1678175" y="1105625"/>
            <a:ext cx="499800" cy="327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 name="Google Shape;434;p46"/>
          <p:cNvCxnSpPr>
            <a:stCxn id="433" idx="3"/>
          </p:cNvCxnSpPr>
          <p:nvPr/>
        </p:nvCxnSpPr>
        <p:spPr>
          <a:xfrm>
            <a:off x="2177975" y="1269125"/>
            <a:ext cx="240600" cy="0"/>
          </a:xfrm>
          <a:prstGeom prst="straightConnector1">
            <a:avLst/>
          </a:prstGeom>
          <a:noFill/>
          <a:ln cap="flat" cmpd="sng" w="9525">
            <a:solidFill>
              <a:schemeClr val="dk2"/>
            </a:solidFill>
            <a:prstDash val="solid"/>
            <a:round/>
            <a:headEnd len="med" w="med" type="none"/>
            <a:tailEnd len="med" w="med" type="triangle"/>
          </a:ln>
        </p:spPr>
      </p:cxnSp>
      <p:pic>
        <p:nvPicPr>
          <p:cNvPr id="435" name="Google Shape;435;p46"/>
          <p:cNvPicPr preferRelativeResize="0"/>
          <p:nvPr/>
        </p:nvPicPr>
        <p:blipFill>
          <a:blip r:embed="rId5">
            <a:alphaModFix/>
          </a:blip>
          <a:stretch>
            <a:fillRect/>
          </a:stretch>
        </p:blipFill>
        <p:spPr>
          <a:xfrm>
            <a:off x="6930300" y="673512"/>
            <a:ext cx="1967949" cy="4259140"/>
          </a:xfrm>
          <a:prstGeom prst="rect">
            <a:avLst/>
          </a:prstGeom>
          <a:noFill/>
          <a:ln>
            <a:noFill/>
          </a:ln>
        </p:spPr>
      </p:pic>
      <p:sp>
        <p:nvSpPr>
          <p:cNvPr id="436" name="Google Shape;436;p46"/>
          <p:cNvSpPr txBox="1"/>
          <p:nvPr/>
        </p:nvSpPr>
        <p:spPr>
          <a:xfrm>
            <a:off x="1476125" y="1548275"/>
            <a:ext cx="903900" cy="51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ボタンを押すと注文ページ表示します</a:t>
            </a:r>
            <a:endParaRPr sz="800">
              <a:latin typeface="Montserrat Light"/>
              <a:ea typeface="Montserrat Light"/>
              <a:cs typeface="Montserrat Light"/>
              <a:sym typeface="Montserrat Light"/>
            </a:endParaRPr>
          </a:p>
        </p:txBody>
      </p:sp>
      <p:sp>
        <p:nvSpPr>
          <p:cNvPr id="437" name="Google Shape;437;p46"/>
          <p:cNvSpPr txBox="1"/>
          <p:nvPr/>
        </p:nvSpPr>
        <p:spPr>
          <a:xfrm>
            <a:off x="5761025" y="1204425"/>
            <a:ext cx="1254000" cy="39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Montserrat Light"/>
                <a:ea typeface="Montserrat Light"/>
                <a:cs typeface="Montserrat Light"/>
                <a:sym typeface="Montserrat Light"/>
              </a:rPr>
              <a:t>ボタンを押すとメニュー閲覧ページが表示します。</a:t>
            </a:r>
            <a:endParaRPr sz="700">
              <a:latin typeface="Montserrat Light"/>
              <a:ea typeface="Montserrat Light"/>
              <a:cs typeface="Montserrat Light"/>
              <a:sym typeface="Montserrat Light"/>
            </a:endParaRPr>
          </a:p>
        </p:txBody>
      </p:sp>
      <p:cxnSp>
        <p:nvCxnSpPr>
          <p:cNvPr id="438" name="Google Shape;438;p46"/>
          <p:cNvCxnSpPr/>
          <p:nvPr/>
        </p:nvCxnSpPr>
        <p:spPr>
          <a:xfrm flipH="1" rot="10800000">
            <a:off x="4873588" y="1158500"/>
            <a:ext cx="2040000" cy="9600"/>
          </a:xfrm>
          <a:prstGeom prst="straightConnector1">
            <a:avLst/>
          </a:prstGeom>
          <a:noFill/>
          <a:ln cap="flat" cmpd="sng" w="9525">
            <a:solidFill>
              <a:schemeClr val="dk2"/>
            </a:solidFill>
            <a:prstDash val="solid"/>
            <a:round/>
            <a:headEnd len="med" w="med" type="none"/>
            <a:tailEnd len="med" w="med" type="triangle"/>
          </a:ln>
        </p:spPr>
      </p:cxnSp>
      <p:sp>
        <p:nvSpPr>
          <p:cNvPr id="439" name="Google Shape;439;p46"/>
          <p:cNvSpPr/>
          <p:nvPr/>
        </p:nvSpPr>
        <p:spPr>
          <a:xfrm>
            <a:off x="4671700" y="1076750"/>
            <a:ext cx="201900" cy="17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46"/>
          <p:cNvCxnSpPr>
            <a:stCxn id="436" idx="0"/>
            <a:endCxn id="433" idx="2"/>
          </p:cNvCxnSpPr>
          <p:nvPr/>
        </p:nvCxnSpPr>
        <p:spPr>
          <a:xfrm rot="10800000">
            <a:off x="1928075" y="1432775"/>
            <a:ext cx="0" cy="115500"/>
          </a:xfrm>
          <a:prstGeom prst="straightConnector1">
            <a:avLst/>
          </a:prstGeom>
          <a:noFill/>
          <a:ln cap="flat" cmpd="sng" w="9525">
            <a:solidFill>
              <a:schemeClr val="dk2"/>
            </a:solidFill>
            <a:prstDash val="solid"/>
            <a:round/>
            <a:headEnd len="med" w="med" type="none"/>
            <a:tailEnd len="med" w="med" type="triangle"/>
          </a:ln>
        </p:spPr>
      </p:cxnSp>
      <p:sp>
        <p:nvSpPr>
          <p:cNvPr id="441" name="Google Shape;441;p46"/>
          <p:cNvSpPr txBox="1"/>
          <p:nvPr/>
        </p:nvSpPr>
        <p:spPr>
          <a:xfrm>
            <a:off x="128650" y="4291225"/>
            <a:ext cx="1968000" cy="6459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Montserrat Light"/>
                <a:ea typeface="Montserrat Light"/>
                <a:cs typeface="Montserrat Light"/>
                <a:sym typeface="Montserrat Light"/>
              </a:rPr>
              <a:t>チェックボックスをしたら何人分の入力が表示します</a:t>
            </a:r>
            <a:endParaRPr sz="800">
              <a:solidFill>
                <a:srgbClr val="FF0000"/>
              </a:solidFill>
              <a:latin typeface="Montserrat Light"/>
              <a:ea typeface="Montserrat Light"/>
              <a:cs typeface="Montserrat Light"/>
              <a:sym typeface="Montserrat Light"/>
            </a:endParaRPr>
          </a:p>
          <a:p>
            <a:pPr indent="0" lvl="0" marL="0" rtl="0" algn="l">
              <a:spcBef>
                <a:spcPts val="0"/>
              </a:spcBef>
              <a:spcAft>
                <a:spcPts val="0"/>
              </a:spcAft>
              <a:buNone/>
            </a:pPr>
            <a:r>
              <a:rPr b="1" lang="en" sz="800">
                <a:solidFill>
                  <a:srgbClr val="FF0000"/>
                </a:solidFill>
                <a:latin typeface="Montserrat"/>
                <a:ea typeface="Montserrat"/>
                <a:cs typeface="Montserrat"/>
                <a:sym typeface="Montserrat"/>
              </a:rPr>
              <a:t>更新日: 10/22/2020</a:t>
            </a:r>
            <a:endParaRPr b="1" sz="800">
              <a:solidFill>
                <a:srgbClr val="FF0000"/>
              </a:solidFill>
              <a:latin typeface="Montserrat"/>
              <a:ea typeface="Montserrat"/>
              <a:cs typeface="Montserrat"/>
              <a:sym typeface="Montserrat"/>
            </a:endParaRPr>
          </a:p>
        </p:txBody>
      </p:sp>
      <p:sp>
        <p:nvSpPr>
          <p:cNvPr id="442" name="Google Shape;442;p46"/>
          <p:cNvSpPr/>
          <p:nvPr/>
        </p:nvSpPr>
        <p:spPr>
          <a:xfrm>
            <a:off x="3074538" y="3860725"/>
            <a:ext cx="276000" cy="173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 name="Google Shape;443;p46"/>
          <p:cNvCxnSpPr>
            <a:stCxn id="441" idx="0"/>
            <a:endCxn id="442" idx="1"/>
          </p:cNvCxnSpPr>
          <p:nvPr/>
        </p:nvCxnSpPr>
        <p:spPr>
          <a:xfrm flipH="1" rot="10800000">
            <a:off x="1112650" y="3947425"/>
            <a:ext cx="1962000" cy="343800"/>
          </a:xfrm>
          <a:prstGeom prst="straightConnector1">
            <a:avLst/>
          </a:prstGeom>
          <a:noFill/>
          <a:ln cap="flat" cmpd="sng" w="9525">
            <a:solidFill>
              <a:srgbClr val="FF0000"/>
            </a:solidFill>
            <a:prstDash val="solid"/>
            <a:round/>
            <a:headEnd len="med" w="med" type="none"/>
            <a:tailEnd len="med" w="med" type="triangle"/>
          </a:ln>
        </p:spPr>
      </p:cxnSp>
      <p:sp>
        <p:nvSpPr>
          <p:cNvPr id="444" name="Google Shape;444;p46"/>
          <p:cNvSpPr/>
          <p:nvPr/>
        </p:nvSpPr>
        <p:spPr>
          <a:xfrm>
            <a:off x="4604550" y="3842575"/>
            <a:ext cx="1314000" cy="2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46"/>
          <p:cNvCxnSpPr>
            <a:stCxn id="442" idx="3"/>
            <a:endCxn id="444" idx="1"/>
          </p:cNvCxnSpPr>
          <p:nvPr/>
        </p:nvCxnSpPr>
        <p:spPr>
          <a:xfrm>
            <a:off x="3350538" y="3947275"/>
            <a:ext cx="1254000" cy="0"/>
          </a:xfrm>
          <a:prstGeom prst="straightConnector1">
            <a:avLst/>
          </a:prstGeom>
          <a:noFill/>
          <a:ln cap="flat" cmpd="sng" w="9525">
            <a:solidFill>
              <a:srgbClr val="FF0000"/>
            </a:solidFill>
            <a:prstDash val="solid"/>
            <a:round/>
            <a:headEnd len="med" w="med" type="none"/>
            <a:tailEnd len="med" w="med" type="triangle"/>
          </a:ln>
        </p:spPr>
      </p:cxnSp>
      <p:sp>
        <p:nvSpPr>
          <p:cNvPr id="446" name="Google Shape;446;p46"/>
          <p:cNvSpPr/>
          <p:nvPr/>
        </p:nvSpPr>
        <p:spPr>
          <a:xfrm>
            <a:off x="5816225" y="4541200"/>
            <a:ext cx="799200" cy="2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6"/>
          <p:cNvSpPr txBox="1"/>
          <p:nvPr/>
        </p:nvSpPr>
        <p:spPr>
          <a:xfrm>
            <a:off x="7509725" y="4322950"/>
            <a:ext cx="1158900" cy="6459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Montserrat Light"/>
                <a:ea typeface="Montserrat Light"/>
                <a:cs typeface="Montserrat Light"/>
                <a:sym typeface="Montserrat Light"/>
              </a:rPr>
              <a:t>合計は３人分に割ります。</a:t>
            </a:r>
            <a:endParaRPr sz="800">
              <a:solidFill>
                <a:srgbClr val="FF0000"/>
              </a:solidFill>
              <a:latin typeface="Montserrat Light"/>
              <a:ea typeface="Montserrat Light"/>
              <a:cs typeface="Montserrat Light"/>
              <a:sym typeface="Montserrat Light"/>
            </a:endParaRPr>
          </a:p>
          <a:p>
            <a:pPr indent="0" lvl="0" marL="0" rtl="0" algn="l">
              <a:spcBef>
                <a:spcPts val="0"/>
              </a:spcBef>
              <a:spcAft>
                <a:spcPts val="0"/>
              </a:spcAft>
              <a:buNone/>
            </a:pPr>
            <a:r>
              <a:rPr b="1" lang="en" sz="800">
                <a:solidFill>
                  <a:srgbClr val="FF0000"/>
                </a:solidFill>
                <a:latin typeface="Montserrat"/>
                <a:ea typeface="Montserrat"/>
                <a:cs typeface="Montserrat"/>
                <a:sym typeface="Montserrat"/>
              </a:rPr>
              <a:t>更新日: 10/22/2020</a:t>
            </a:r>
            <a:endParaRPr b="1" sz="800">
              <a:solidFill>
                <a:srgbClr val="FF0000"/>
              </a:solidFill>
              <a:latin typeface="Montserrat"/>
              <a:ea typeface="Montserrat"/>
              <a:cs typeface="Montserrat"/>
              <a:sym typeface="Montserrat"/>
            </a:endParaRPr>
          </a:p>
        </p:txBody>
      </p:sp>
      <p:cxnSp>
        <p:nvCxnSpPr>
          <p:cNvPr id="448" name="Google Shape;448;p46"/>
          <p:cNvCxnSpPr>
            <a:stCxn id="447" idx="1"/>
            <a:endCxn id="446" idx="3"/>
          </p:cNvCxnSpPr>
          <p:nvPr/>
        </p:nvCxnSpPr>
        <p:spPr>
          <a:xfrm rot="10800000">
            <a:off x="6615425" y="4645900"/>
            <a:ext cx="894300" cy="0"/>
          </a:xfrm>
          <a:prstGeom prst="straightConnector1">
            <a:avLst/>
          </a:prstGeom>
          <a:noFill/>
          <a:ln cap="flat" cmpd="sng" w="9525">
            <a:solidFill>
              <a:srgbClr val="FF0000"/>
            </a:solidFill>
            <a:prstDash val="solid"/>
            <a:round/>
            <a:headEnd len="med" w="med" type="none"/>
            <a:tailEnd len="med" w="med" type="triangle"/>
          </a:ln>
        </p:spPr>
      </p:cxnSp>
      <p:sp>
        <p:nvSpPr>
          <p:cNvPr id="449" name="Google Shape;449;p46"/>
          <p:cNvSpPr/>
          <p:nvPr/>
        </p:nvSpPr>
        <p:spPr>
          <a:xfrm>
            <a:off x="6930300" y="1685237"/>
            <a:ext cx="1097100" cy="591600"/>
          </a:xfrm>
          <a:prstGeom prst="rect">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キャンセルしたの商品は線をひいてます。</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cxnSp>
        <p:nvCxnSpPr>
          <p:cNvPr id="450" name="Google Shape;450;p46"/>
          <p:cNvCxnSpPr>
            <a:endCxn id="451" idx="3"/>
          </p:cNvCxnSpPr>
          <p:nvPr/>
        </p:nvCxnSpPr>
        <p:spPr>
          <a:xfrm flipH="1">
            <a:off x="6569475" y="1976525"/>
            <a:ext cx="344100" cy="4500"/>
          </a:xfrm>
          <a:prstGeom prst="straightConnector1">
            <a:avLst/>
          </a:prstGeom>
          <a:noFill/>
          <a:ln cap="flat" cmpd="sng" w="9525">
            <a:solidFill>
              <a:srgbClr val="FF0000"/>
            </a:solidFill>
            <a:prstDash val="solid"/>
            <a:round/>
            <a:headEnd len="med" w="med" type="none"/>
            <a:tailEnd len="med" w="med" type="triangle"/>
          </a:ln>
        </p:spPr>
      </p:cxnSp>
      <p:sp>
        <p:nvSpPr>
          <p:cNvPr id="451" name="Google Shape;451;p46"/>
          <p:cNvSpPr/>
          <p:nvPr/>
        </p:nvSpPr>
        <p:spPr>
          <a:xfrm>
            <a:off x="4607475" y="1894475"/>
            <a:ext cx="1962000" cy="173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5" name="Shape 455"/>
        <p:cNvGrpSpPr/>
        <p:nvPr/>
      </p:nvGrpSpPr>
      <p:grpSpPr>
        <a:xfrm>
          <a:off x="0" y="0"/>
          <a:ext cx="0" cy="0"/>
          <a:chOff x="0" y="0"/>
          <a:chExt cx="0" cy="0"/>
        </a:xfrm>
      </p:grpSpPr>
      <p:sp>
        <p:nvSpPr>
          <p:cNvPr id="456" name="Google Shape;456;p47"/>
          <p:cNvSpPr txBox="1"/>
          <p:nvPr/>
        </p:nvSpPr>
        <p:spPr>
          <a:xfrm>
            <a:off x="699300" y="127725"/>
            <a:ext cx="48795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- 1 </a:t>
            </a:r>
            <a:r>
              <a:rPr b="1" lang="en">
                <a:solidFill>
                  <a:schemeClr val="dk1"/>
                </a:solidFill>
                <a:latin typeface="Montserrat"/>
                <a:ea typeface="Montserrat"/>
                <a:cs typeface="Montserrat"/>
                <a:sym typeface="Montserrat"/>
              </a:rPr>
              <a:t>(利用規約/ランディングページ)</a:t>
            </a:r>
            <a:r>
              <a:rPr b="1" lang="en">
                <a:latin typeface="Montserrat"/>
                <a:ea typeface="Montserrat"/>
                <a:cs typeface="Montserrat"/>
                <a:sym typeface="Montserrat"/>
              </a:rPr>
              <a:t>の改善</a:t>
            </a:r>
            <a:endParaRPr b="1">
              <a:latin typeface="Montserrat"/>
              <a:ea typeface="Montserrat"/>
              <a:cs typeface="Montserrat"/>
              <a:sym typeface="Montserrat"/>
            </a:endParaRPr>
          </a:p>
        </p:txBody>
      </p:sp>
      <p:pic>
        <p:nvPicPr>
          <p:cNvPr id="457" name="Google Shape;457;p47"/>
          <p:cNvPicPr preferRelativeResize="0"/>
          <p:nvPr/>
        </p:nvPicPr>
        <p:blipFill>
          <a:blip r:embed="rId3">
            <a:alphaModFix/>
          </a:blip>
          <a:stretch>
            <a:fillRect/>
          </a:stretch>
        </p:blipFill>
        <p:spPr>
          <a:xfrm>
            <a:off x="1975924" y="734850"/>
            <a:ext cx="1954324" cy="4229626"/>
          </a:xfrm>
          <a:prstGeom prst="rect">
            <a:avLst/>
          </a:prstGeom>
          <a:noFill/>
          <a:ln>
            <a:noFill/>
          </a:ln>
        </p:spPr>
      </p:pic>
      <p:pic>
        <p:nvPicPr>
          <p:cNvPr id="458" name="Google Shape;458;p47"/>
          <p:cNvPicPr preferRelativeResize="0"/>
          <p:nvPr/>
        </p:nvPicPr>
        <p:blipFill>
          <a:blip r:embed="rId4">
            <a:alphaModFix/>
          </a:blip>
          <a:stretch>
            <a:fillRect/>
          </a:stretch>
        </p:blipFill>
        <p:spPr>
          <a:xfrm>
            <a:off x="5258063" y="734838"/>
            <a:ext cx="1954324" cy="4229649"/>
          </a:xfrm>
          <a:prstGeom prst="rect">
            <a:avLst/>
          </a:prstGeom>
          <a:noFill/>
          <a:ln>
            <a:noFill/>
          </a:ln>
        </p:spPr>
      </p:pic>
      <p:sp>
        <p:nvSpPr>
          <p:cNvPr id="459" name="Google Shape;459;p47"/>
          <p:cNvSpPr/>
          <p:nvPr/>
        </p:nvSpPr>
        <p:spPr>
          <a:xfrm>
            <a:off x="1653138" y="2619875"/>
            <a:ext cx="410100" cy="1344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txBox="1"/>
          <p:nvPr/>
        </p:nvSpPr>
        <p:spPr>
          <a:xfrm>
            <a:off x="307050" y="2343875"/>
            <a:ext cx="1346100" cy="686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T&amp;C</a:t>
            </a:r>
            <a:r>
              <a:rPr lang="en" sz="800">
                <a:latin typeface="Montserrat Light"/>
                <a:ea typeface="Montserrat Light"/>
                <a:cs typeface="Montserrat Light"/>
                <a:sym typeface="Montserrat Light"/>
              </a:rPr>
              <a:t>ポップアップ</a:t>
            </a:r>
            <a:r>
              <a:rPr lang="en" sz="800">
                <a:latin typeface="Montserrat Light"/>
                <a:ea typeface="Montserrat Light"/>
                <a:cs typeface="Montserrat Light"/>
                <a:sym typeface="Montserrat Light"/>
              </a:rPr>
              <a:t>は</a:t>
            </a:r>
            <a:r>
              <a:rPr lang="en" sz="800">
                <a:latin typeface="Montserrat Light"/>
                <a:ea typeface="Montserrat Light"/>
                <a:cs typeface="Montserrat Light"/>
                <a:sym typeface="Montserrat Light"/>
              </a:rPr>
              <a:t>どのページ関わらず、お客様が始めてご利用際必ず表示します。</a:t>
            </a:r>
            <a:endParaRPr sz="800">
              <a:latin typeface="Montserrat Light"/>
              <a:ea typeface="Montserrat Light"/>
              <a:cs typeface="Montserrat Light"/>
              <a:sym typeface="Montserrat Light"/>
            </a:endParaRPr>
          </a:p>
        </p:txBody>
      </p:sp>
      <p:sp>
        <p:nvSpPr>
          <p:cNvPr id="461" name="Google Shape;461;p47"/>
          <p:cNvSpPr/>
          <p:nvPr/>
        </p:nvSpPr>
        <p:spPr>
          <a:xfrm>
            <a:off x="1975938" y="1197175"/>
            <a:ext cx="302400" cy="271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a:off x="1565813" y="1265725"/>
            <a:ext cx="410100" cy="1344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txBox="1"/>
          <p:nvPr/>
        </p:nvSpPr>
        <p:spPr>
          <a:xfrm>
            <a:off x="530525" y="965875"/>
            <a:ext cx="1035300" cy="776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Montserrat Light"/>
                <a:ea typeface="Montserrat Light"/>
                <a:cs typeface="Montserrat Light"/>
                <a:sym typeface="Montserrat Light"/>
              </a:rPr>
              <a:t>i</a:t>
            </a:r>
            <a:r>
              <a:rPr lang="en" sz="700">
                <a:latin typeface="Montserrat Light"/>
                <a:ea typeface="Montserrat Light"/>
                <a:cs typeface="Montserrat Light"/>
                <a:sym typeface="Montserrat Light"/>
              </a:rPr>
              <a:t>. これを押すとメニュー閲覧ビュー(アイコン/Ｘ)?</a:t>
            </a:r>
            <a:endParaRPr sz="700">
              <a:latin typeface="Montserrat Light"/>
              <a:ea typeface="Montserrat Light"/>
              <a:cs typeface="Montserrat Light"/>
              <a:sym typeface="Montserrat Light"/>
            </a:endParaRPr>
          </a:p>
          <a:p>
            <a:pPr indent="0" lvl="0" marL="0" rtl="0" algn="l">
              <a:spcBef>
                <a:spcPts val="0"/>
              </a:spcBef>
              <a:spcAft>
                <a:spcPts val="0"/>
              </a:spcAft>
              <a:buNone/>
            </a:pPr>
            <a:r>
              <a:rPr lang="en" sz="700">
                <a:latin typeface="Montserrat Light"/>
                <a:ea typeface="Montserrat Light"/>
                <a:cs typeface="Montserrat Light"/>
                <a:sym typeface="Montserrat Light"/>
              </a:rPr>
              <a:t>ii. お客様がメニュー閲覧できずこれを消す？</a:t>
            </a:r>
            <a:endParaRPr sz="700">
              <a:latin typeface="Montserrat Light"/>
              <a:ea typeface="Montserrat Light"/>
              <a:cs typeface="Montserrat Light"/>
              <a:sym typeface="Montserrat Light"/>
            </a:endParaRPr>
          </a:p>
        </p:txBody>
      </p:sp>
      <p:sp>
        <p:nvSpPr>
          <p:cNvPr id="464" name="Google Shape;464;p47"/>
          <p:cNvSpPr/>
          <p:nvPr/>
        </p:nvSpPr>
        <p:spPr>
          <a:xfrm>
            <a:off x="2063250" y="2175725"/>
            <a:ext cx="1781100" cy="1022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a:off x="2334000" y="2677450"/>
            <a:ext cx="1242000" cy="172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a:off x="3576000" y="2714650"/>
            <a:ext cx="515400" cy="97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txBox="1"/>
          <p:nvPr/>
        </p:nvSpPr>
        <p:spPr>
          <a:xfrm>
            <a:off x="4091400" y="2627800"/>
            <a:ext cx="969000" cy="2715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同意するボタン</a:t>
            </a:r>
            <a:endParaRPr sz="800">
              <a:latin typeface="Montserrat Light"/>
              <a:ea typeface="Montserrat Light"/>
              <a:cs typeface="Montserrat Light"/>
              <a:sym typeface="Montserrat Light"/>
            </a:endParaRPr>
          </a:p>
        </p:txBody>
      </p:sp>
      <p:sp>
        <p:nvSpPr>
          <p:cNvPr id="468" name="Google Shape;468;p47"/>
          <p:cNvSpPr/>
          <p:nvPr/>
        </p:nvSpPr>
        <p:spPr>
          <a:xfrm>
            <a:off x="7212375" y="4430750"/>
            <a:ext cx="515400" cy="97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txBox="1"/>
          <p:nvPr/>
        </p:nvSpPr>
        <p:spPr>
          <a:xfrm>
            <a:off x="7727775" y="4343900"/>
            <a:ext cx="843600" cy="2715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ボタンの改善</a:t>
            </a:r>
            <a:endParaRPr sz="800">
              <a:latin typeface="Montserrat Light"/>
              <a:ea typeface="Montserrat Light"/>
              <a:cs typeface="Montserrat Light"/>
              <a:sym typeface="Montserrat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p48"/>
          <p:cNvSpPr txBox="1"/>
          <p:nvPr/>
        </p:nvSpPr>
        <p:spPr>
          <a:xfrm>
            <a:off x="699300" y="127725"/>
            <a:ext cx="44490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a:t>
            </a:r>
            <a:r>
              <a:rPr b="1" lang="en">
                <a:latin typeface="Montserrat"/>
                <a:ea typeface="Montserrat"/>
                <a:cs typeface="Montserrat"/>
                <a:sym typeface="Montserrat"/>
              </a:rPr>
              <a:t>2 (席の予約/</a:t>
            </a:r>
            <a:r>
              <a:rPr b="1" lang="en">
                <a:solidFill>
                  <a:schemeClr val="dk1"/>
                </a:solidFill>
                <a:latin typeface="Montserrat"/>
                <a:ea typeface="Montserrat"/>
                <a:cs typeface="Montserrat"/>
                <a:sym typeface="Montserrat"/>
              </a:rPr>
              <a:t>情報更新</a:t>
            </a:r>
            <a:r>
              <a:rPr b="1" lang="en">
                <a:latin typeface="Montserrat"/>
                <a:ea typeface="Montserrat"/>
                <a:cs typeface="Montserrat"/>
                <a:sym typeface="Montserrat"/>
              </a:rPr>
              <a:t>)</a:t>
            </a:r>
            <a:r>
              <a:rPr b="1" lang="en">
                <a:solidFill>
                  <a:schemeClr val="dk1"/>
                </a:solidFill>
                <a:latin typeface="Montserrat"/>
                <a:ea typeface="Montserrat"/>
                <a:cs typeface="Montserrat"/>
                <a:sym typeface="Montserrat"/>
              </a:rPr>
              <a:t>の改善</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pic>
        <p:nvPicPr>
          <p:cNvPr id="475" name="Google Shape;475;p48"/>
          <p:cNvPicPr preferRelativeResize="0"/>
          <p:nvPr/>
        </p:nvPicPr>
        <p:blipFill>
          <a:blip r:embed="rId3">
            <a:alphaModFix/>
          </a:blip>
          <a:stretch>
            <a:fillRect/>
          </a:stretch>
        </p:blipFill>
        <p:spPr>
          <a:xfrm>
            <a:off x="3588024" y="884304"/>
            <a:ext cx="1967976" cy="4259172"/>
          </a:xfrm>
          <a:prstGeom prst="rect">
            <a:avLst/>
          </a:prstGeom>
          <a:noFill/>
          <a:ln>
            <a:noFill/>
          </a:ln>
        </p:spPr>
      </p:pic>
      <p:pic>
        <p:nvPicPr>
          <p:cNvPr id="476" name="Google Shape;476;p48"/>
          <p:cNvPicPr preferRelativeResize="0"/>
          <p:nvPr/>
        </p:nvPicPr>
        <p:blipFill>
          <a:blip r:embed="rId4">
            <a:alphaModFix/>
          </a:blip>
          <a:stretch>
            <a:fillRect/>
          </a:stretch>
        </p:blipFill>
        <p:spPr>
          <a:xfrm>
            <a:off x="6288860" y="884300"/>
            <a:ext cx="1967968" cy="4259176"/>
          </a:xfrm>
          <a:prstGeom prst="rect">
            <a:avLst/>
          </a:prstGeom>
          <a:noFill/>
          <a:ln>
            <a:noFill/>
          </a:ln>
        </p:spPr>
      </p:pic>
      <p:pic>
        <p:nvPicPr>
          <p:cNvPr id="477" name="Google Shape;477;p48"/>
          <p:cNvPicPr preferRelativeResize="0"/>
          <p:nvPr/>
        </p:nvPicPr>
        <p:blipFill>
          <a:blip r:embed="rId5">
            <a:alphaModFix/>
          </a:blip>
          <a:stretch>
            <a:fillRect/>
          </a:stretch>
        </p:blipFill>
        <p:spPr>
          <a:xfrm>
            <a:off x="887163" y="884282"/>
            <a:ext cx="1967976" cy="4259217"/>
          </a:xfrm>
          <a:prstGeom prst="rect">
            <a:avLst/>
          </a:prstGeom>
          <a:noFill/>
          <a:ln>
            <a:noFill/>
          </a:ln>
        </p:spPr>
      </p:pic>
      <p:sp>
        <p:nvSpPr>
          <p:cNvPr id="478" name="Google Shape;478;p48"/>
          <p:cNvSpPr/>
          <p:nvPr/>
        </p:nvSpPr>
        <p:spPr>
          <a:xfrm>
            <a:off x="1046113" y="2442000"/>
            <a:ext cx="1673100" cy="93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ここに客待ちの情報が表示します。</a:t>
            </a:r>
            <a:endParaRPr sz="800"/>
          </a:p>
        </p:txBody>
      </p:sp>
      <p:sp>
        <p:nvSpPr>
          <p:cNvPr id="479" name="Google Shape;479;p48"/>
          <p:cNvSpPr/>
          <p:nvPr/>
        </p:nvSpPr>
        <p:spPr>
          <a:xfrm>
            <a:off x="3735463" y="2442000"/>
            <a:ext cx="1673100" cy="93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ここに客待ちの情報が表示します。</a:t>
            </a:r>
            <a:endParaRPr sz="800"/>
          </a:p>
        </p:txBody>
      </p:sp>
      <p:sp>
        <p:nvSpPr>
          <p:cNvPr id="480" name="Google Shape;480;p48"/>
          <p:cNvSpPr/>
          <p:nvPr/>
        </p:nvSpPr>
        <p:spPr>
          <a:xfrm>
            <a:off x="6536663" y="2513175"/>
            <a:ext cx="1423800" cy="71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ここに情報更新完了ポップアップメッセージ表示</a:t>
            </a:r>
            <a:endParaRPr sz="800"/>
          </a:p>
        </p:txBody>
      </p:sp>
      <p:sp>
        <p:nvSpPr>
          <p:cNvPr id="481" name="Google Shape;481;p48"/>
          <p:cNvSpPr/>
          <p:nvPr/>
        </p:nvSpPr>
        <p:spPr>
          <a:xfrm>
            <a:off x="3719713" y="2206275"/>
            <a:ext cx="1704600" cy="200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rot="1687554">
            <a:off x="5394971" y="2482910"/>
            <a:ext cx="1211683" cy="15113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txBox="1"/>
          <p:nvPr/>
        </p:nvSpPr>
        <p:spPr>
          <a:xfrm>
            <a:off x="1548913" y="617300"/>
            <a:ext cx="6675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席の予約</a:t>
            </a:r>
            <a:endParaRPr sz="800">
              <a:latin typeface="Montserrat Light"/>
              <a:ea typeface="Montserrat Light"/>
              <a:cs typeface="Montserrat Light"/>
              <a:sym typeface="Montserrat Light"/>
            </a:endParaRPr>
          </a:p>
        </p:txBody>
      </p:sp>
      <p:sp>
        <p:nvSpPr>
          <p:cNvPr id="484" name="Google Shape;484;p48"/>
          <p:cNvSpPr txBox="1"/>
          <p:nvPr/>
        </p:nvSpPr>
        <p:spPr>
          <a:xfrm>
            <a:off x="4110288" y="617300"/>
            <a:ext cx="9234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席予約情報更新</a:t>
            </a:r>
            <a:endParaRPr sz="800">
              <a:latin typeface="Montserrat Light"/>
              <a:ea typeface="Montserrat Light"/>
              <a:cs typeface="Montserrat Light"/>
              <a:sym typeface="Montserrat Light"/>
            </a:endParaRPr>
          </a:p>
        </p:txBody>
      </p:sp>
      <p:sp>
        <p:nvSpPr>
          <p:cNvPr id="485" name="Google Shape;485;p48"/>
          <p:cNvSpPr/>
          <p:nvPr/>
        </p:nvSpPr>
        <p:spPr>
          <a:xfrm>
            <a:off x="929925" y="1632550"/>
            <a:ext cx="1848900" cy="77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8"/>
          <p:cNvSpPr txBox="1"/>
          <p:nvPr/>
        </p:nvSpPr>
        <p:spPr>
          <a:xfrm>
            <a:off x="2920088" y="1817050"/>
            <a:ext cx="603000" cy="4047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Montserrat Light"/>
                <a:ea typeface="Montserrat Light"/>
                <a:cs typeface="Montserrat Light"/>
                <a:sym typeface="Montserrat Light"/>
              </a:rPr>
              <a:t>レイアウトの改善</a:t>
            </a:r>
            <a:endParaRPr sz="700">
              <a:latin typeface="Montserrat Light"/>
              <a:ea typeface="Montserrat Light"/>
              <a:cs typeface="Montserrat Light"/>
              <a:sym typeface="Montserrat Light"/>
            </a:endParaRPr>
          </a:p>
        </p:txBody>
      </p:sp>
      <p:sp>
        <p:nvSpPr>
          <p:cNvPr id="487" name="Google Shape;487;p48"/>
          <p:cNvSpPr/>
          <p:nvPr/>
        </p:nvSpPr>
        <p:spPr>
          <a:xfrm>
            <a:off x="3647550" y="1632550"/>
            <a:ext cx="1848900" cy="77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p:nvPr/>
        </p:nvSpPr>
        <p:spPr>
          <a:xfrm>
            <a:off x="2778825" y="1980500"/>
            <a:ext cx="149100" cy="76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8"/>
          <p:cNvSpPr/>
          <p:nvPr/>
        </p:nvSpPr>
        <p:spPr>
          <a:xfrm>
            <a:off x="3523100" y="1981000"/>
            <a:ext cx="149100" cy="7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8"/>
          <p:cNvSpPr txBox="1"/>
          <p:nvPr/>
        </p:nvSpPr>
        <p:spPr>
          <a:xfrm>
            <a:off x="6811126" y="617300"/>
            <a:ext cx="9234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席予約情報更新</a:t>
            </a:r>
            <a:endParaRPr sz="800">
              <a:latin typeface="Montserrat Light"/>
              <a:ea typeface="Montserrat Light"/>
              <a:cs typeface="Montserrat Light"/>
              <a:sym typeface="Montserrat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49"/>
          <p:cNvSpPr txBox="1"/>
          <p:nvPr/>
        </p:nvSpPr>
        <p:spPr>
          <a:xfrm>
            <a:off x="699300" y="12772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- 3 (</a:t>
            </a:r>
            <a:r>
              <a:rPr b="1" lang="en">
                <a:solidFill>
                  <a:schemeClr val="dk1"/>
                </a:solidFill>
                <a:latin typeface="Montserrat"/>
                <a:ea typeface="Montserrat"/>
                <a:cs typeface="Montserrat"/>
                <a:sym typeface="Montserrat"/>
              </a:rPr>
              <a:t>メユー閲覧</a:t>
            </a:r>
            <a:r>
              <a:rPr b="1" lang="en">
                <a:latin typeface="Montserrat"/>
                <a:ea typeface="Montserrat"/>
                <a:cs typeface="Montserrat"/>
                <a:sym typeface="Montserrat"/>
              </a:rPr>
              <a:t>)</a:t>
            </a:r>
            <a:r>
              <a:rPr b="1" lang="en">
                <a:solidFill>
                  <a:schemeClr val="dk1"/>
                </a:solidFill>
                <a:latin typeface="Montserrat"/>
                <a:ea typeface="Montserrat"/>
                <a:cs typeface="Montserrat"/>
                <a:sym typeface="Montserrat"/>
              </a:rPr>
              <a:t>の改善</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pic>
        <p:nvPicPr>
          <p:cNvPr id="496" name="Google Shape;496;p49"/>
          <p:cNvPicPr preferRelativeResize="0"/>
          <p:nvPr/>
        </p:nvPicPr>
        <p:blipFill>
          <a:blip r:embed="rId3">
            <a:alphaModFix/>
          </a:blip>
          <a:stretch>
            <a:fillRect/>
          </a:stretch>
        </p:blipFill>
        <p:spPr>
          <a:xfrm>
            <a:off x="699305" y="712225"/>
            <a:ext cx="1967968" cy="4259176"/>
          </a:xfrm>
          <a:prstGeom prst="rect">
            <a:avLst/>
          </a:prstGeom>
          <a:noFill/>
          <a:ln>
            <a:noFill/>
          </a:ln>
        </p:spPr>
      </p:pic>
      <p:pic>
        <p:nvPicPr>
          <p:cNvPr id="497" name="Google Shape;497;p49"/>
          <p:cNvPicPr preferRelativeResize="0"/>
          <p:nvPr/>
        </p:nvPicPr>
        <p:blipFill>
          <a:blip r:embed="rId4">
            <a:alphaModFix/>
          </a:blip>
          <a:stretch>
            <a:fillRect/>
          </a:stretch>
        </p:blipFill>
        <p:spPr>
          <a:xfrm>
            <a:off x="3588023" y="712225"/>
            <a:ext cx="1967968" cy="4259176"/>
          </a:xfrm>
          <a:prstGeom prst="rect">
            <a:avLst/>
          </a:prstGeom>
          <a:noFill/>
          <a:ln>
            <a:noFill/>
          </a:ln>
        </p:spPr>
      </p:pic>
      <p:pic>
        <p:nvPicPr>
          <p:cNvPr id="498" name="Google Shape;498;p49"/>
          <p:cNvPicPr preferRelativeResize="0"/>
          <p:nvPr/>
        </p:nvPicPr>
        <p:blipFill>
          <a:blip r:embed="rId5">
            <a:alphaModFix/>
          </a:blip>
          <a:stretch>
            <a:fillRect/>
          </a:stretch>
        </p:blipFill>
        <p:spPr>
          <a:xfrm>
            <a:off x="6476762" y="712237"/>
            <a:ext cx="1967949" cy="4259167"/>
          </a:xfrm>
          <a:prstGeom prst="rect">
            <a:avLst/>
          </a:prstGeom>
          <a:noFill/>
          <a:ln>
            <a:noFill/>
          </a:ln>
        </p:spPr>
      </p:pic>
      <p:sp>
        <p:nvSpPr>
          <p:cNvPr id="499" name="Google Shape;499;p49"/>
          <p:cNvSpPr/>
          <p:nvPr/>
        </p:nvSpPr>
        <p:spPr>
          <a:xfrm>
            <a:off x="2390000" y="1448450"/>
            <a:ext cx="128100" cy="266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9"/>
          <p:cNvSpPr txBox="1"/>
          <p:nvPr/>
        </p:nvSpPr>
        <p:spPr>
          <a:xfrm>
            <a:off x="1926950" y="1714550"/>
            <a:ext cx="1054200" cy="3351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席の予約</a:t>
            </a:r>
            <a:r>
              <a:rPr lang="en" sz="800">
                <a:latin typeface="Montserrat Light"/>
                <a:ea typeface="Montserrat Light"/>
                <a:cs typeface="Montserrat Light"/>
                <a:sym typeface="Montserrat Light"/>
              </a:rPr>
              <a:t>アイコン</a:t>
            </a:r>
            <a:endParaRPr sz="800">
              <a:latin typeface="Montserrat Light"/>
              <a:ea typeface="Montserrat Light"/>
              <a:cs typeface="Montserrat Light"/>
              <a:sym typeface="Montserrat Light"/>
            </a:endParaRPr>
          </a:p>
        </p:txBody>
      </p:sp>
      <p:sp>
        <p:nvSpPr>
          <p:cNvPr id="501" name="Google Shape;501;p49"/>
          <p:cNvSpPr/>
          <p:nvPr/>
        </p:nvSpPr>
        <p:spPr>
          <a:xfrm>
            <a:off x="5552975" y="1271100"/>
            <a:ext cx="25125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9"/>
          <p:cNvSpPr txBox="1"/>
          <p:nvPr/>
        </p:nvSpPr>
        <p:spPr>
          <a:xfrm>
            <a:off x="5614650" y="887925"/>
            <a:ext cx="2602800" cy="3351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レストランが席案内済み際席の変更分かりやすい通知とポップアップメッセージが欲しいです。</a:t>
            </a:r>
            <a:endParaRPr sz="800">
              <a:latin typeface="Montserrat Light"/>
              <a:ea typeface="Montserrat Light"/>
              <a:cs typeface="Montserrat Light"/>
              <a:sym typeface="Montserrat Light"/>
            </a:endParaRPr>
          </a:p>
        </p:txBody>
      </p:sp>
      <p:sp>
        <p:nvSpPr>
          <p:cNvPr id="503" name="Google Shape;503;p49"/>
          <p:cNvSpPr/>
          <p:nvPr/>
        </p:nvSpPr>
        <p:spPr>
          <a:xfrm>
            <a:off x="5340825" y="1448450"/>
            <a:ext cx="96900" cy="335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9"/>
          <p:cNvSpPr txBox="1"/>
          <p:nvPr/>
        </p:nvSpPr>
        <p:spPr>
          <a:xfrm>
            <a:off x="4960875" y="1773575"/>
            <a:ext cx="856800" cy="3351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ボタンの改善</a:t>
            </a:r>
            <a:endParaRPr sz="800">
              <a:latin typeface="Montserrat Light"/>
              <a:ea typeface="Montserrat Light"/>
              <a:cs typeface="Montserrat Light"/>
              <a:sym typeface="Montserrat Light"/>
            </a:endParaRPr>
          </a:p>
        </p:txBody>
      </p:sp>
      <p:sp>
        <p:nvSpPr>
          <p:cNvPr id="505" name="Google Shape;505;p49"/>
          <p:cNvSpPr/>
          <p:nvPr/>
        </p:nvSpPr>
        <p:spPr>
          <a:xfrm>
            <a:off x="8217400" y="1448450"/>
            <a:ext cx="96900" cy="335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9"/>
          <p:cNvSpPr txBox="1"/>
          <p:nvPr/>
        </p:nvSpPr>
        <p:spPr>
          <a:xfrm>
            <a:off x="7837450" y="1773575"/>
            <a:ext cx="856800" cy="3351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ボタンの改善</a:t>
            </a:r>
            <a:endParaRPr sz="800">
              <a:latin typeface="Montserrat Light"/>
              <a:ea typeface="Montserrat Light"/>
              <a:cs typeface="Montserrat Light"/>
              <a:sym typeface="Montserrat Light"/>
            </a:endParaRPr>
          </a:p>
        </p:txBody>
      </p:sp>
      <p:sp>
        <p:nvSpPr>
          <p:cNvPr id="507" name="Google Shape;507;p49"/>
          <p:cNvSpPr/>
          <p:nvPr/>
        </p:nvSpPr>
        <p:spPr>
          <a:xfrm>
            <a:off x="6458300" y="1427475"/>
            <a:ext cx="978600" cy="22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ベールアイコン</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1" name="Shape 511"/>
        <p:cNvGrpSpPr/>
        <p:nvPr/>
      </p:nvGrpSpPr>
      <p:grpSpPr>
        <a:xfrm>
          <a:off x="0" y="0"/>
          <a:ext cx="0" cy="0"/>
          <a:chOff x="0" y="0"/>
          <a:chExt cx="0" cy="0"/>
        </a:xfrm>
      </p:grpSpPr>
      <p:pic>
        <p:nvPicPr>
          <p:cNvPr id="512" name="Google Shape;512;p50"/>
          <p:cNvPicPr preferRelativeResize="0"/>
          <p:nvPr/>
        </p:nvPicPr>
        <p:blipFill>
          <a:blip r:embed="rId3">
            <a:alphaModFix/>
          </a:blip>
          <a:stretch>
            <a:fillRect/>
          </a:stretch>
        </p:blipFill>
        <p:spPr>
          <a:xfrm>
            <a:off x="5923000" y="721525"/>
            <a:ext cx="1967949" cy="4259176"/>
          </a:xfrm>
          <a:prstGeom prst="rect">
            <a:avLst/>
          </a:prstGeom>
          <a:noFill/>
          <a:ln>
            <a:noFill/>
          </a:ln>
        </p:spPr>
      </p:pic>
      <p:sp>
        <p:nvSpPr>
          <p:cNvPr id="513" name="Google Shape;513;p50"/>
          <p:cNvSpPr txBox="1"/>
          <p:nvPr/>
        </p:nvSpPr>
        <p:spPr>
          <a:xfrm>
            <a:off x="699300" y="12772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- 4 (</a:t>
            </a:r>
            <a:r>
              <a:rPr b="1" lang="en">
                <a:solidFill>
                  <a:schemeClr val="dk1"/>
                </a:solidFill>
                <a:latin typeface="Montserrat"/>
                <a:ea typeface="Montserrat"/>
                <a:cs typeface="Montserrat"/>
                <a:sym typeface="Montserrat"/>
              </a:rPr>
              <a:t>商品の選び</a:t>
            </a:r>
            <a:r>
              <a:rPr b="1" lang="en">
                <a:latin typeface="Montserrat"/>
                <a:ea typeface="Montserrat"/>
                <a:cs typeface="Montserrat"/>
                <a:sym typeface="Montserrat"/>
              </a:rPr>
              <a:t>)</a:t>
            </a:r>
            <a:r>
              <a:rPr b="1" lang="en">
                <a:solidFill>
                  <a:schemeClr val="dk1"/>
                </a:solidFill>
                <a:latin typeface="Montserrat"/>
                <a:ea typeface="Montserrat"/>
                <a:cs typeface="Montserrat"/>
                <a:sym typeface="Montserrat"/>
              </a:rPr>
              <a:t>の改善</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pic>
        <p:nvPicPr>
          <p:cNvPr id="514" name="Google Shape;514;p50"/>
          <p:cNvPicPr preferRelativeResize="0"/>
          <p:nvPr/>
        </p:nvPicPr>
        <p:blipFill>
          <a:blip r:embed="rId4">
            <a:alphaModFix/>
          </a:blip>
          <a:stretch>
            <a:fillRect/>
          </a:stretch>
        </p:blipFill>
        <p:spPr>
          <a:xfrm>
            <a:off x="3497676" y="721525"/>
            <a:ext cx="1967968" cy="4259176"/>
          </a:xfrm>
          <a:prstGeom prst="rect">
            <a:avLst/>
          </a:prstGeom>
          <a:noFill/>
          <a:ln>
            <a:noFill/>
          </a:ln>
        </p:spPr>
      </p:pic>
      <p:pic>
        <p:nvPicPr>
          <p:cNvPr id="515" name="Google Shape;515;p50"/>
          <p:cNvPicPr preferRelativeResize="0"/>
          <p:nvPr/>
        </p:nvPicPr>
        <p:blipFill>
          <a:blip r:embed="rId5">
            <a:alphaModFix/>
          </a:blip>
          <a:stretch>
            <a:fillRect/>
          </a:stretch>
        </p:blipFill>
        <p:spPr>
          <a:xfrm>
            <a:off x="1014337" y="721537"/>
            <a:ext cx="1967949" cy="4259167"/>
          </a:xfrm>
          <a:prstGeom prst="rect">
            <a:avLst/>
          </a:prstGeom>
          <a:noFill/>
          <a:ln>
            <a:noFill/>
          </a:ln>
        </p:spPr>
      </p:pic>
      <p:sp>
        <p:nvSpPr>
          <p:cNvPr id="516" name="Google Shape;516;p50"/>
          <p:cNvSpPr/>
          <p:nvPr/>
        </p:nvSpPr>
        <p:spPr>
          <a:xfrm>
            <a:off x="1038100" y="1612875"/>
            <a:ext cx="1848900" cy="2763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0"/>
          <p:cNvSpPr/>
          <p:nvPr/>
        </p:nvSpPr>
        <p:spPr>
          <a:xfrm>
            <a:off x="438100" y="1721175"/>
            <a:ext cx="600000" cy="245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0"/>
          <p:cNvSpPr txBox="1"/>
          <p:nvPr/>
        </p:nvSpPr>
        <p:spPr>
          <a:xfrm>
            <a:off x="74300" y="1966875"/>
            <a:ext cx="895200" cy="6048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カテゴリーとサブカテゴリーのレイアウト改善。</a:t>
            </a:r>
            <a:endParaRPr sz="800">
              <a:latin typeface="Montserrat Light"/>
              <a:ea typeface="Montserrat Light"/>
              <a:cs typeface="Montserrat Light"/>
              <a:sym typeface="Montserrat Light"/>
            </a:endParaRPr>
          </a:p>
        </p:txBody>
      </p:sp>
      <p:sp>
        <p:nvSpPr>
          <p:cNvPr id="519" name="Google Shape;519;p50"/>
          <p:cNvSpPr/>
          <p:nvPr/>
        </p:nvSpPr>
        <p:spPr>
          <a:xfrm>
            <a:off x="3696863" y="3166725"/>
            <a:ext cx="1569600" cy="89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商品についてより詳細調整</a:t>
            </a:r>
            <a:endParaRPr sz="800"/>
          </a:p>
          <a:p>
            <a:pPr indent="0" lvl="0" marL="0" rtl="0" algn="l">
              <a:spcBef>
                <a:spcPts val="0"/>
              </a:spcBef>
              <a:spcAft>
                <a:spcPts val="0"/>
              </a:spcAft>
              <a:buNone/>
            </a:pPr>
            <a:r>
              <a:rPr lang="en" sz="800"/>
              <a:t>①例：たれ・塩の選び (焼き鳥ソース場合)</a:t>
            </a:r>
            <a:endParaRPr sz="800"/>
          </a:p>
          <a:p>
            <a:pPr indent="0" lvl="0" marL="0" rtl="0" algn="l">
              <a:spcBef>
                <a:spcPts val="0"/>
              </a:spcBef>
              <a:spcAft>
                <a:spcPts val="0"/>
              </a:spcAft>
              <a:buNone/>
            </a:pPr>
            <a:r>
              <a:rPr lang="en" sz="800"/>
              <a:t>①例：固め・普通(麺の固さ場合)</a:t>
            </a:r>
            <a:endParaRPr sz="800"/>
          </a:p>
          <a:p>
            <a:pPr indent="0" lvl="0" marL="0" rtl="0" algn="l">
              <a:spcBef>
                <a:spcPts val="0"/>
              </a:spcBef>
              <a:spcAft>
                <a:spcPts val="0"/>
              </a:spcAft>
              <a:buNone/>
            </a:pPr>
            <a:r>
              <a:rPr lang="en" sz="800"/>
              <a:t>②備考：（例：デザートしてたら、食事後出します。）</a:t>
            </a:r>
            <a:endParaRPr sz="800"/>
          </a:p>
        </p:txBody>
      </p:sp>
      <p:sp>
        <p:nvSpPr>
          <p:cNvPr id="520" name="Google Shape;520;p50"/>
          <p:cNvSpPr/>
          <p:nvPr/>
        </p:nvSpPr>
        <p:spPr>
          <a:xfrm>
            <a:off x="6052550" y="1413250"/>
            <a:ext cx="1682400" cy="29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0"/>
          <p:cNvSpPr/>
          <p:nvPr/>
        </p:nvSpPr>
        <p:spPr>
          <a:xfrm>
            <a:off x="7734950" y="1567075"/>
            <a:ext cx="279000" cy="84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0"/>
          <p:cNvSpPr txBox="1"/>
          <p:nvPr/>
        </p:nvSpPr>
        <p:spPr>
          <a:xfrm>
            <a:off x="8013950" y="1306825"/>
            <a:ext cx="895200" cy="6048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お客様が見やすいポップアップが表示します。</a:t>
            </a:r>
            <a:endParaRPr sz="800">
              <a:latin typeface="Montserrat Light"/>
              <a:ea typeface="Montserrat Light"/>
              <a:cs typeface="Montserrat Light"/>
              <a:sym typeface="Montserrat Light"/>
            </a:endParaRPr>
          </a:p>
        </p:txBody>
      </p:sp>
      <p:sp>
        <p:nvSpPr>
          <p:cNvPr id="523" name="Google Shape;523;p50"/>
          <p:cNvSpPr/>
          <p:nvPr/>
        </p:nvSpPr>
        <p:spPr>
          <a:xfrm>
            <a:off x="3524075" y="1172900"/>
            <a:ext cx="528900" cy="39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ｘボタン改善</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7" name="Shape 527"/>
        <p:cNvGrpSpPr/>
        <p:nvPr/>
      </p:nvGrpSpPr>
      <p:grpSpPr>
        <a:xfrm>
          <a:off x="0" y="0"/>
          <a:ext cx="0" cy="0"/>
          <a:chOff x="0" y="0"/>
          <a:chExt cx="0" cy="0"/>
        </a:xfrm>
      </p:grpSpPr>
      <p:sp>
        <p:nvSpPr>
          <p:cNvPr id="528" name="Google Shape;528;p51"/>
          <p:cNvSpPr txBox="1"/>
          <p:nvPr/>
        </p:nvSpPr>
        <p:spPr>
          <a:xfrm>
            <a:off x="699300" y="127725"/>
            <a:ext cx="50604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- 5 (</a:t>
            </a:r>
            <a:r>
              <a:rPr b="1" lang="en">
                <a:latin typeface="Montserrat"/>
                <a:ea typeface="Montserrat"/>
                <a:cs typeface="Montserrat"/>
                <a:sym typeface="Montserrat"/>
              </a:rPr>
              <a:t>カートの確認</a:t>
            </a:r>
            <a:r>
              <a:rPr b="1" lang="en">
                <a:latin typeface="Montserrat"/>
                <a:ea typeface="Montserrat"/>
                <a:cs typeface="Montserrat"/>
                <a:sym typeface="Montserrat"/>
              </a:rPr>
              <a:t>)</a:t>
            </a:r>
            <a:r>
              <a:rPr b="1" lang="en">
                <a:solidFill>
                  <a:schemeClr val="dk1"/>
                </a:solidFill>
                <a:latin typeface="Montserrat"/>
                <a:ea typeface="Montserrat"/>
                <a:cs typeface="Montserrat"/>
                <a:sym typeface="Montserrat"/>
              </a:rPr>
              <a:t>の改善</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pic>
        <p:nvPicPr>
          <p:cNvPr id="529" name="Google Shape;529;p51"/>
          <p:cNvPicPr preferRelativeResize="0"/>
          <p:nvPr/>
        </p:nvPicPr>
        <p:blipFill>
          <a:blip r:embed="rId3">
            <a:alphaModFix/>
          </a:blip>
          <a:stretch>
            <a:fillRect/>
          </a:stretch>
        </p:blipFill>
        <p:spPr>
          <a:xfrm>
            <a:off x="3473663" y="721525"/>
            <a:ext cx="1967968" cy="4259176"/>
          </a:xfrm>
          <a:prstGeom prst="rect">
            <a:avLst/>
          </a:prstGeom>
          <a:noFill/>
          <a:ln>
            <a:noFill/>
          </a:ln>
        </p:spPr>
      </p:pic>
      <p:pic>
        <p:nvPicPr>
          <p:cNvPr id="530" name="Google Shape;530;p51"/>
          <p:cNvPicPr preferRelativeResize="0"/>
          <p:nvPr/>
        </p:nvPicPr>
        <p:blipFill>
          <a:blip r:embed="rId4">
            <a:alphaModFix/>
          </a:blip>
          <a:stretch>
            <a:fillRect/>
          </a:stretch>
        </p:blipFill>
        <p:spPr>
          <a:xfrm>
            <a:off x="1004200" y="721524"/>
            <a:ext cx="1967949" cy="4259185"/>
          </a:xfrm>
          <a:prstGeom prst="rect">
            <a:avLst/>
          </a:prstGeom>
          <a:noFill/>
          <a:ln>
            <a:noFill/>
          </a:ln>
        </p:spPr>
      </p:pic>
      <p:pic>
        <p:nvPicPr>
          <p:cNvPr id="531" name="Google Shape;531;p51"/>
          <p:cNvPicPr preferRelativeResize="0"/>
          <p:nvPr/>
        </p:nvPicPr>
        <p:blipFill>
          <a:blip r:embed="rId5">
            <a:alphaModFix/>
          </a:blip>
          <a:stretch>
            <a:fillRect/>
          </a:stretch>
        </p:blipFill>
        <p:spPr>
          <a:xfrm>
            <a:off x="5943150" y="721537"/>
            <a:ext cx="1967949" cy="4259140"/>
          </a:xfrm>
          <a:prstGeom prst="rect">
            <a:avLst/>
          </a:prstGeom>
          <a:noFill/>
          <a:ln>
            <a:noFill/>
          </a:ln>
        </p:spPr>
      </p:pic>
      <p:sp>
        <p:nvSpPr>
          <p:cNvPr id="532" name="Google Shape;532;p51"/>
          <p:cNvSpPr txBox="1"/>
          <p:nvPr/>
        </p:nvSpPr>
        <p:spPr>
          <a:xfrm>
            <a:off x="55075" y="4283875"/>
            <a:ext cx="895200" cy="3309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ボタンの改善</a:t>
            </a:r>
            <a:endParaRPr sz="800">
              <a:latin typeface="Montserrat Light"/>
              <a:ea typeface="Montserrat Light"/>
              <a:cs typeface="Montserrat Light"/>
              <a:sym typeface="Montserrat Light"/>
            </a:endParaRPr>
          </a:p>
        </p:txBody>
      </p:sp>
      <p:sp>
        <p:nvSpPr>
          <p:cNvPr id="533" name="Google Shape;533;p51"/>
          <p:cNvSpPr/>
          <p:nvPr/>
        </p:nvSpPr>
        <p:spPr>
          <a:xfrm>
            <a:off x="947525" y="4355150"/>
            <a:ext cx="249900" cy="9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950399" y="4451450"/>
            <a:ext cx="2745000" cy="9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3605350" y="4283875"/>
            <a:ext cx="1704600" cy="265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rot="-2393004">
            <a:off x="5091054" y="3678365"/>
            <a:ext cx="1753044" cy="15379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txBox="1"/>
          <p:nvPr/>
        </p:nvSpPr>
        <p:spPr>
          <a:xfrm>
            <a:off x="6331625" y="2686550"/>
            <a:ext cx="1028400" cy="5148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Montserrat Light"/>
                <a:ea typeface="Montserrat Light"/>
                <a:cs typeface="Montserrat Light"/>
                <a:sym typeface="Montserrat Light"/>
              </a:rPr>
              <a:t>注文成功</a:t>
            </a:r>
            <a:r>
              <a:rPr lang="en" sz="800">
                <a:solidFill>
                  <a:schemeClr val="dk1"/>
                </a:solidFill>
                <a:latin typeface="Montserrat Light"/>
                <a:ea typeface="Montserrat Light"/>
                <a:cs typeface="Montserrat Light"/>
                <a:sym typeface="Montserrat Light"/>
              </a:rPr>
              <a:t>ポップアップメッセージ表示</a:t>
            </a:r>
            <a:endParaRPr sz="800">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800">
              <a:latin typeface="Montserrat Light"/>
              <a:ea typeface="Montserrat Light"/>
              <a:cs typeface="Montserrat Light"/>
              <a:sym typeface="Montserrat Light"/>
            </a:endParaRPr>
          </a:p>
        </p:txBody>
      </p:sp>
      <p:sp>
        <p:nvSpPr>
          <p:cNvPr id="538" name="Google Shape;538;p51"/>
          <p:cNvSpPr/>
          <p:nvPr/>
        </p:nvSpPr>
        <p:spPr>
          <a:xfrm>
            <a:off x="3533200" y="1189950"/>
            <a:ext cx="1848900" cy="3069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1"/>
          <p:cNvSpPr/>
          <p:nvPr/>
        </p:nvSpPr>
        <p:spPr>
          <a:xfrm>
            <a:off x="4058650" y="2290248"/>
            <a:ext cx="798000" cy="51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カートページ</a:t>
            </a:r>
            <a:r>
              <a:rPr lang="en" sz="800"/>
              <a:t>レイアウトの改善</a:t>
            </a:r>
            <a:endParaRPr sz="800"/>
          </a:p>
        </p:txBody>
      </p:sp>
      <p:sp>
        <p:nvSpPr>
          <p:cNvPr id="540" name="Google Shape;540;p51"/>
          <p:cNvSpPr txBox="1"/>
          <p:nvPr/>
        </p:nvSpPr>
        <p:spPr>
          <a:xfrm>
            <a:off x="3943450" y="2910075"/>
            <a:ext cx="1028400" cy="674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Light"/>
                <a:ea typeface="Montserrat Light"/>
                <a:cs typeface="Montserrat Light"/>
                <a:sym typeface="Montserrat Light"/>
              </a:rPr>
              <a:t>テーブルごとにオーダーの制限ポップアップメッセージ表示</a:t>
            </a:r>
            <a:endParaRPr sz="800">
              <a:latin typeface="Montserrat Light"/>
              <a:ea typeface="Montserrat Light"/>
              <a:cs typeface="Montserrat Light"/>
              <a:sym typeface="Montserrat Light"/>
            </a:endParaRPr>
          </a:p>
        </p:txBody>
      </p:sp>
      <p:sp>
        <p:nvSpPr>
          <p:cNvPr id="541" name="Google Shape;541;p51"/>
          <p:cNvSpPr/>
          <p:nvPr/>
        </p:nvSpPr>
        <p:spPr>
          <a:xfrm>
            <a:off x="4418175" y="3584475"/>
            <a:ext cx="82800" cy="674400"/>
          </a:xfrm>
          <a:prstGeom prst="up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1"/>
          <p:cNvSpPr txBox="1"/>
          <p:nvPr/>
        </p:nvSpPr>
        <p:spPr>
          <a:xfrm>
            <a:off x="8158650" y="1080650"/>
            <a:ext cx="933900" cy="5148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Light"/>
                <a:ea typeface="Montserrat Light"/>
                <a:cs typeface="Montserrat Light"/>
                <a:sym typeface="Montserrat Light"/>
              </a:rPr>
              <a:t>値段が変更したの通知が欲しいです。</a:t>
            </a:r>
            <a:endParaRPr sz="800">
              <a:latin typeface="Montserrat Light"/>
              <a:ea typeface="Montserrat Light"/>
              <a:cs typeface="Montserrat Light"/>
              <a:sym typeface="Montserrat Light"/>
            </a:endParaRPr>
          </a:p>
        </p:txBody>
      </p:sp>
      <p:sp>
        <p:nvSpPr>
          <p:cNvPr id="543" name="Google Shape;543;p51"/>
          <p:cNvSpPr/>
          <p:nvPr/>
        </p:nvSpPr>
        <p:spPr>
          <a:xfrm>
            <a:off x="7908750" y="1289900"/>
            <a:ext cx="249900" cy="96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2CC"/>
        </a:solidFill>
      </p:bgPr>
    </p:bg>
    <p:spTree>
      <p:nvGrpSpPr>
        <p:cNvPr id="547" name="Shape 547"/>
        <p:cNvGrpSpPr/>
        <p:nvPr/>
      </p:nvGrpSpPr>
      <p:grpSpPr>
        <a:xfrm>
          <a:off x="0" y="0"/>
          <a:ext cx="0" cy="0"/>
          <a:chOff x="0" y="0"/>
          <a:chExt cx="0" cy="0"/>
        </a:xfrm>
      </p:grpSpPr>
      <p:pic>
        <p:nvPicPr>
          <p:cNvPr id="548" name="Google Shape;548;p52"/>
          <p:cNvPicPr preferRelativeResize="0"/>
          <p:nvPr/>
        </p:nvPicPr>
        <p:blipFill>
          <a:blip r:embed="rId3">
            <a:alphaModFix/>
          </a:blip>
          <a:stretch>
            <a:fillRect/>
          </a:stretch>
        </p:blipFill>
        <p:spPr>
          <a:xfrm>
            <a:off x="3587988" y="689925"/>
            <a:ext cx="1967976" cy="4259244"/>
          </a:xfrm>
          <a:prstGeom prst="rect">
            <a:avLst/>
          </a:prstGeom>
          <a:noFill/>
          <a:ln cap="flat" cmpd="sng" w="9525">
            <a:solidFill>
              <a:srgbClr val="FFFFFF"/>
            </a:solidFill>
            <a:prstDash val="solid"/>
            <a:round/>
            <a:headEnd len="sm" w="sm" type="none"/>
            <a:tailEnd len="sm" w="sm" type="none"/>
          </a:ln>
        </p:spPr>
      </p:pic>
      <p:sp>
        <p:nvSpPr>
          <p:cNvPr id="549" name="Google Shape;549;p52"/>
          <p:cNvSpPr txBox="1"/>
          <p:nvPr/>
        </p:nvSpPr>
        <p:spPr>
          <a:xfrm>
            <a:off x="699300" y="127725"/>
            <a:ext cx="4343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- 6 (</a:t>
            </a:r>
            <a:r>
              <a:rPr b="1" lang="en">
                <a:solidFill>
                  <a:schemeClr val="dk1"/>
                </a:solidFill>
                <a:latin typeface="Montserrat"/>
                <a:ea typeface="Montserrat"/>
                <a:cs typeface="Montserrat"/>
                <a:sym typeface="Montserrat"/>
              </a:rPr>
              <a:t>注文確認/会計</a:t>
            </a:r>
            <a:r>
              <a:rPr b="1" lang="en">
                <a:latin typeface="Montserrat"/>
                <a:ea typeface="Montserrat"/>
                <a:cs typeface="Montserrat"/>
                <a:sym typeface="Montserrat"/>
              </a:rPr>
              <a:t>)</a:t>
            </a:r>
            <a:r>
              <a:rPr b="1" lang="en">
                <a:solidFill>
                  <a:schemeClr val="dk1"/>
                </a:solidFill>
                <a:latin typeface="Montserrat"/>
                <a:ea typeface="Montserrat"/>
                <a:cs typeface="Montserrat"/>
                <a:sym typeface="Montserrat"/>
              </a:rPr>
              <a:t>の改善</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pic>
        <p:nvPicPr>
          <p:cNvPr id="550" name="Google Shape;550;p52"/>
          <p:cNvPicPr preferRelativeResize="0"/>
          <p:nvPr/>
        </p:nvPicPr>
        <p:blipFill>
          <a:blip r:embed="rId4">
            <a:alphaModFix/>
          </a:blip>
          <a:stretch>
            <a:fillRect/>
          </a:stretch>
        </p:blipFill>
        <p:spPr>
          <a:xfrm>
            <a:off x="1320785" y="692713"/>
            <a:ext cx="1967968" cy="4259176"/>
          </a:xfrm>
          <a:prstGeom prst="rect">
            <a:avLst/>
          </a:prstGeom>
          <a:noFill/>
          <a:ln>
            <a:noFill/>
          </a:ln>
        </p:spPr>
      </p:pic>
      <p:sp>
        <p:nvSpPr>
          <p:cNvPr id="551" name="Google Shape;551;p52"/>
          <p:cNvSpPr/>
          <p:nvPr/>
        </p:nvSpPr>
        <p:spPr>
          <a:xfrm>
            <a:off x="313000" y="1893950"/>
            <a:ext cx="798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レイアウトの改善</a:t>
            </a:r>
            <a:endParaRPr sz="800"/>
          </a:p>
        </p:txBody>
      </p:sp>
      <p:sp>
        <p:nvSpPr>
          <p:cNvPr id="552" name="Google Shape;552;p52"/>
          <p:cNvSpPr/>
          <p:nvPr/>
        </p:nvSpPr>
        <p:spPr>
          <a:xfrm>
            <a:off x="8014825" y="3307600"/>
            <a:ext cx="1097100" cy="77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ここ押すと数字</a:t>
            </a:r>
            <a:r>
              <a:rPr lang="en" sz="800">
                <a:solidFill>
                  <a:schemeClr val="dk1"/>
                </a:solidFill>
              </a:rPr>
              <a:t>入力</a:t>
            </a:r>
            <a:r>
              <a:rPr lang="en" sz="800"/>
              <a:t>キーパッドのみが表示します。</a:t>
            </a:r>
            <a:endParaRPr sz="800"/>
          </a:p>
        </p:txBody>
      </p:sp>
      <p:sp>
        <p:nvSpPr>
          <p:cNvPr id="553" name="Google Shape;553;p52"/>
          <p:cNvSpPr/>
          <p:nvPr/>
        </p:nvSpPr>
        <p:spPr>
          <a:xfrm>
            <a:off x="7998525" y="4133350"/>
            <a:ext cx="1097100" cy="6975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会計の表示が変わりました(サービス料消費税は一つになります)。</a:t>
            </a:r>
            <a:endParaRPr sz="800">
              <a:solidFill>
                <a:srgbClr val="FF0000"/>
              </a:solidFill>
            </a:endParaRPr>
          </a:p>
          <a:p>
            <a:pPr indent="0" lvl="0" marL="0" rtl="0" algn="l">
              <a:spcBef>
                <a:spcPts val="0"/>
              </a:spcBef>
              <a:spcAft>
                <a:spcPts val="0"/>
              </a:spcAft>
              <a:buNone/>
            </a:pPr>
            <a:r>
              <a:rPr b="1" lang="en" sz="800">
                <a:solidFill>
                  <a:srgbClr val="FF0000"/>
                </a:solidFill>
              </a:rPr>
              <a:t>更新日: 10/21/2020</a:t>
            </a:r>
            <a:endParaRPr b="1" sz="800">
              <a:solidFill>
                <a:srgbClr val="FF0000"/>
              </a:solidFill>
            </a:endParaRPr>
          </a:p>
        </p:txBody>
      </p:sp>
      <p:sp>
        <p:nvSpPr>
          <p:cNvPr id="554" name="Google Shape;554;p52"/>
          <p:cNvSpPr/>
          <p:nvPr/>
        </p:nvSpPr>
        <p:spPr>
          <a:xfrm>
            <a:off x="7837525" y="4464075"/>
            <a:ext cx="177300" cy="87300"/>
          </a:xfrm>
          <a:prstGeom prst="lef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a:off x="3632425" y="4024725"/>
            <a:ext cx="1889100" cy="77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56" name="Google Shape;556;p52"/>
          <p:cNvGraphicFramePr/>
          <p:nvPr/>
        </p:nvGraphicFramePr>
        <p:xfrm>
          <a:off x="3638713" y="4024810"/>
          <a:ext cx="3000000" cy="3000000"/>
        </p:xfrm>
        <a:graphic>
          <a:graphicData uri="http://schemas.openxmlformats.org/drawingml/2006/table">
            <a:tbl>
              <a:tblPr>
                <a:noFill/>
                <a:tableStyleId>{BD729AA0-B207-4B33-9229-333D5FA11DFC}</a:tableStyleId>
              </a:tblPr>
              <a:tblGrid>
                <a:gridCol w="1322175"/>
                <a:gridCol w="544375"/>
              </a:tblGrid>
              <a:tr h="236250">
                <a:tc>
                  <a:txBody>
                    <a:bodyPr/>
                    <a:lstStyle/>
                    <a:p>
                      <a:pPr indent="0" lvl="0" marL="0" rtl="0" algn="l">
                        <a:spcBef>
                          <a:spcPts val="0"/>
                        </a:spcBef>
                        <a:spcAft>
                          <a:spcPts val="0"/>
                        </a:spcAft>
                        <a:buNone/>
                      </a:pPr>
                      <a:r>
                        <a:rPr lang="en" sz="500"/>
                        <a:t>小計</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¥3150</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6250">
                <a:tc>
                  <a:txBody>
                    <a:bodyPr/>
                    <a:lstStyle/>
                    <a:p>
                      <a:pPr indent="0" lvl="0" marL="0" rtl="0" algn="l">
                        <a:spcBef>
                          <a:spcPts val="0"/>
                        </a:spcBef>
                        <a:spcAft>
                          <a:spcPts val="0"/>
                        </a:spcAft>
                        <a:buNone/>
                      </a:pPr>
                      <a:r>
                        <a:rPr lang="en" sz="500"/>
                        <a:t>サービス料と消費税</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¥418</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6250">
                <a:tc>
                  <a:txBody>
                    <a:bodyPr/>
                    <a:lstStyle/>
                    <a:p>
                      <a:pPr indent="0" lvl="0" marL="0" rtl="0" algn="l">
                        <a:spcBef>
                          <a:spcPts val="0"/>
                        </a:spcBef>
                        <a:spcAft>
                          <a:spcPts val="0"/>
                        </a:spcAft>
                        <a:buNone/>
                      </a:pPr>
                      <a:r>
                        <a:rPr lang="en" sz="500"/>
                        <a:t>合計</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¥3568</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557" name="Google Shape;557;p52"/>
          <p:cNvPicPr preferRelativeResize="0"/>
          <p:nvPr/>
        </p:nvPicPr>
        <p:blipFill>
          <a:blip r:embed="rId5">
            <a:alphaModFix/>
          </a:blip>
          <a:stretch>
            <a:fillRect/>
          </a:stretch>
        </p:blipFill>
        <p:spPr>
          <a:xfrm>
            <a:off x="5855213" y="658950"/>
            <a:ext cx="1982313" cy="4290223"/>
          </a:xfrm>
          <a:prstGeom prst="rect">
            <a:avLst/>
          </a:prstGeom>
          <a:noFill/>
          <a:ln>
            <a:noFill/>
          </a:ln>
        </p:spPr>
      </p:pic>
      <p:sp>
        <p:nvSpPr>
          <p:cNvPr id="558" name="Google Shape;558;p52"/>
          <p:cNvSpPr/>
          <p:nvPr/>
        </p:nvSpPr>
        <p:spPr>
          <a:xfrm>
            <a:off x="5906300" y="4053775"/>
            <a:ext cx="1889100" cy="777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59" name="Google Shape;559;p52"/>
          <p:cNvGraphicFramePr/>
          <p:nvPr/>
        </p:nvGraphicFramePr>
        <p:xfrm>
          <a:off x="5913100" y="4053710"/>
          <a:ext cx="3000000" cy="3000000"/>
        </p:xfrm>
        <a:graphic>
          <a:graphicData uri="http://schemas.openxmlformats.org/drawingml/2006/table">
            <a:tbl>
              <a:tblPr>
                <a:noFill/>
                <a:tableStyleId>{BD729AA0-B207-4B33-9229-333D5FA11DFC}</a:tableStyleId>
              </a:tblPr>
              <a:tblGrid>
                <a:gridCol w="1155100"/>
                <a:gridCol w="711450"/>
              </a:tblGrid>
              <a:tr h="232500">
                <a:tc>
                  <a:txBody>
                    <a:bodyPr/>
                    <a:lstStyle/>
                    <a:p>
                      <a:pPr indent="0" lvl="0" marL="0" rtl="0" algn="l">
                        <a:spcBef>
                          <a:spcPts val="0"/>
                        </a:spcBef>
                        <a:spcAft>
                          <a:spcPts val="0"/>
                        </a:spcAft>
                        <a:buNone/>
                      </a:pPr>
                      <a:r>
                        <a:rPr lang="en" sz="500"/>
                        <a:t>小計</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¥3150</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2500">
                <a:tc>
                  <a:txBody>
                    <a:bodyPr/>
                    <a:lstStyle/>
                    <a:p>
                      <a:pPr indent="0" lvl="0" marL="0" rtl="0" algn="l">
                        <a:spcBef>
                          <a:spcPts val="0"/>
                        </a:spcBef>
                        <a:spcAft>
                          <a:spcPts val="0"/>
                        </a:spcAft>
                        <a:buNone/>
                      </a:pPr>
                      <a:r>
                        <a:rPr lang="en" sz="500"/>
                        <a:t>サービス料と消費税</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¥418</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2500">
                <a:tc>
                  <a:txBody>
                    <a:bodyPr/>
                    <a:lstStyle/>
                    <a:p>
                      <a:pPr indent="0" lvl="0" marL="0" rtl="0" algn="l">
                        <a:spcBef>
                          <a:spcPts val="0"/>
                        </a:spcBef>
                        <a:spcAft>
                          <a:spcPts val="0"/>
                        </a:spcAft>
                        <a:buNone/>
                      </a:pPr>
                      <a:r>
                        <a:rPr lang="en" sz="500"/>
                        <a:t>合計</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¥3568/3=1189.33</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60" name="Google Shape;560;p52"/>
          <p:cNvSpPr/>
          <p:nvPr/>
        </p:nvSpPr>
        <p:spPr>
          <a:xfrm>
            <a:off x="3453975" y="4024450"/>
            <a:ext cx="4395600" cy="91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a:off x="6966975" y="3901225"/>
            <a:ext cx="1053300" cy="87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2"/>
          <p:cNvSpPr/>
          <p:nvPr/>
        </p:nvSpPr>
        <p:spPr>
          <a:xfrm>
            <a:off x="6618250" y="3806775"/>
            <a:ext cx="323400" cy="24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3"/>
          <p:cNvSpPr txBox="1"/>
          <p:nvPr/>
        </p:nvSpPr>
        <p:spPr>
          <a:xfrm>
            <a:off x="1630500" y="2148150"/>
            <a:ext cx="58830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ontserrat Light"/>
                <a:ea typeface="Montserrat Light"/>
                <a:cs typeface="Montserrat Light"/>
                <a:sym typeface="Montserrat Light"/>
              </a:rPr>
              <a:t>レストラン</a:t>
            </a:r>
            <a:r>
              <a:rPr lang="en" sz="3600">
                <a:latin typeface="Montserrat Light"/>
                <a:ea typeface="Montserrat Light"/>
                <a:cs typeface="Montserrat Light"/>
                <a:sym typeface="Montserrat Light"/>
              </a:rPr>
              <a:t>ユーザ</a:t>
            </a:r>
            <a:r>
              <a:rPr lang="en" sz="3600">
                <a:latin typeface="Montserrat Light"/>
                <a:ea typeface="Montserrat Light"/>
                <a:cs typeface="Montserrat Light"/>
                <a:sym typeface="Montserrat Light"/>
              </a:rPr>
              <a:t>ーの流れ</a:t>
            </a:r>
            <a:endParaRPr sz="3600">
              <a:latin typeface="Montserrat Light"/>
              <a:ea typeface="Montserrat Light"/>
              <a:cs typeface="Montserrat Light"/>
              <a:sym typeface="Montserrat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nvSpPr>
        <p:spPr>
          <a:xfrm>
            <a:off x="2857500" y="2148150"/>
            <a:ext cx="34290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ontserrat Light"/>
                <a:ea typeface="Montserrat Light"/>
                <a:cs typeface="Montserrat Light"/>
                <a:sym typeface="Montserrat Light"/>
              </a:rPr>
              <a:t>ユーザ</a:t>
            </a:r>
            <a:r>
              <a:rPr lang="en" sz="3600">
                <a:latin typeface="Montserrat Light"/>
                <a:ea typeface="Montserrat Light"/>
                <a:cs typeface="Montserrat Light"/>
                <a:sym typeface="Montserrat Light"/>
              </a:rPr>
              <a:t>ーの流れ</a:t>
            </a:r>
            <a:endParaRPr sz="3600">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54"/>
          <p:cNvPicPr preferRelativeResize="0"/>
          <p:nvPr/>
        </p:nvPicPr>
        <p:blipFill>
          <a:blip r:embed="rId3">
            <a:alphaModFix/>
          </a:blip>
          <a:stretch>
            <a:fillRect/>
          </a:stretch>
        </p:blipFill>
        <p:spPr>
          <a:xfrm>
            <a:off x="104350" y="855650"/>
            <a:ext cx="8935301" cy="4000150"/>
          </a:xfrm>
          <a:prstGeom prst="rect">
            <a:avLst/>
          </a:prstGeom>
          <a:noFill/>
          <a:ln>
            <a:noFill/>
          </a:ln>
        </p:spPr>
      </p:pic>
      <p:sp>
        <p:nvSpPr>
          <p:cNvPr id="573" name="Google Shape;573;p54"/>
          <p:cNvSpPr txBox="1"/>
          <p:nvPr/>
        </p:nvSpPr>
        <p:spPr>
          <a:xfrm>
            <a:off x="699300" y="127725"/>
            <a:ext cx="46593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a:t>
            </a:r>
            <a:r>
              <a:rPr b="1" lang="en">
                <a:latin typeface="Montserrat"/>
                <a:ea typeface="Montserrat"/>
                <a:cs typeface="Montserrat"/>
                <a:sym typeface="Montserrat"/>
              </a:rPr>
              <a:t>ユーザー</a:t>
            </a:r>
            <a:r>
              <a:rPr b="1" lang="en">
                <a:latin typeface="Montserrat"/>
                <a:ea typeface="Montserrat"/>
                <a:cs typeface="Montserrat"/>
                <a:sym typeface="Montserrat"/>
              </a:rPr>
              <a:t>流れ - 1 (</a:t>
            </a:r>
            <a:r>
              <a:rPr b="1" lang="en">
                <a:latin typeface="Montserrat"/>
                <a:ea typeface="Montserrat"/>
                <a:cs typeface="Montserrat"/>
                <a:sym typeface="Montserrat"/>
              </a:rPr>
              <a:t>パスワードでのログイン</a:t>
            </a:r>
            <a:r>
              <a:rPr b="1" lang="en">
                <a:latin typeface="Montserrat"/>
                <a:ea typeface="Montserrat"/>
                <a:cs typeface="Montserrat"/>
                <a:sym typeface="Montserrat"/>
              </a:rPr>
              <a:t>)</a:t>
            </a:r>
            <a:endParaRPr b="1">
              <a:latin typeface="Montserrat"/>
              <a:ea typeface="Montserrat"/>
              <a:cs typeface="Montserrat"/>
              <a:sym typeface="Montserrat"/>
            </a:endParaRPr>
          </a:p>
        </p:txBody>
      </p:sp>
      <p:cxnSp>
        <p:nvCxnSpPr>
          <p:cNvPr id="574" name="Google Shape;574;p54"/>
          <p:cNvCxnSpPr/>
          <p:nvPr/>
        </p:nvCxnSpPr>
        <p:spPr>
          <a:xfrm flipH="1">
            <a:off x="4965875" y="2316975"/>
            <a:ext cx="300" cy="225900"/>
          </a:xfrm>
          <a:prstGeom prst="straightConnector1">
            <a:avLst/>
          </a:prstGeom>
          <a:noFill/>
          <a:ln cap="flat" cmpd="sng" w="9525">
            <a:solidFill>
              <a:schemeClr val="dk2"/>
            </a:solidFill>
            <a:prstDash val="solid"/>
            <a:round/>
            <a:headEnd len="med" w="med" type="none"/>
            <a:tailEnd len="med" w="med" type="triangle"/>
          </a:ln>
        </p:spPr>
      </p:cxnSp>
      <p:cxnSp>
        <p:nvCxnSpPr>
          <p:cNvPr id="575" name="Google Shape;575;p54"/>
          <p:cNvCxnSpPr/>
          <p:nvPr/>
        </p:nvCxnSpPr>
        <p:spPr>
          <a:xfrm rot="10800000">
            <a:off x="4427800" y="3086200"/>
            <a:ext cx="9600" cy="692100"/>
          </a:xfrm>
          <a:prstGeom prst="straightConnector1">
            <a:avLst/>
          </a:prstGeom>
          <a:noFill/>
          <a:ln cap="flat" cmpd="sng" w="9525">
            <a:solidFill>
              <a:schemeClr val="dk2"/>
            </a:solidFill>
            <a:prstDash val="solid"/>
            <a:round/>
            <a:headEnd len="med" w="med" type="none"/>
            <a:tailEnd len="med" w="med" type="triangle"/>
          </a:ln>
        </p:spPr>
      </p:cxnSp>
      <p:sp>
        <p:nvSpPr>
          <p:cNvPr id="576" name="Google Shape;576;p54"/>
          <p:cNvSpPr txBox="1"/>
          <p:nvPr/>
        </p:nvSpPr>
        <p:spPr>
          <a:xfrm>
            <a:off x="2980925" y="1865175"/>
            <a:ext cx="3970500" cy="45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レストランスタッフが管理画面アクセス(例:</a:t>
            </a:r>
            <a:r>
              <a:rPr lang="en" sz="800">
                <a:solidFill>
                  <a:schemeClr val="dk1"/>
                </a:solidFill>
              </a:rPr>
              <a:t>http://menymeny.com/manage/やきとり/</a:t>
            </a:r>
            <a:r>
              <a:rPr lang="en" sz="800">
                <a:latin typeface="Montserrat Light"/>
                <a:ea typeface="Montserrat Light"/>
                <a:cs typeface="Montserrat Light"/>
                <a:sym typeface="Montserrat Light"/>
              </a:rPr>
              <a:t>)際一回目にパスワードログイン画面が必要です。</a:t>
            </a:r>
            <a:endParaRPr sz="800">
              <a:latin typeface="Montserrat Light"/>
              <a:ea typeface="Montserrat Light"/>
              <a:cs typeface="Montserrat Light"/>
              <a:sym typeface="Montserrat Light"/>
            </a:endParaRPr>
          </a:p>
        </p:txBody>
      </p:sp>
      <p:sp>
        <p:nvSpPr>
          <p:cNvPr id="577" name="Google Shape;577;p54"/>
          <p:cNvSpPr txBox="1"/>
          <p:nvPr/>
        </p:nvSpPr>
        <p:spPr>
          <a:xfrm>
            <a:off x="2447350" y="3778300"/>
            <a:ext cx="3970500" cy="52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①正しいパスワードに入れると管理画面ランディングページが入れます。</a:t>
            </a:r>
            <a:endParaRPr sz="800">
              <a:latin typeface="Montserrat Light"/>
              <a:ea typeface="Montserrat Light"/>
              <a:cs typeface="Montserrat Light"/>
              <a:sym typeface="Montserrat Light"/>
            </a:endParaRPr>
          </a:p>
          <a:p>
            <a:pPr indent="0" lvl="0" marL="0" rtl="0" algn="l">
              <a:spcBef>
                <a:spcPts val="0"/>
              </a:spcBef>
              <a:spcAft>
                <a:spcPts val="0"/>
              </a:spcAft>
              <a:buNone/>
            </a:pPr>
            <a:r>
              <a:rPr lang="en" sz="800">
                <a:latin typeface="Montserrat Light"/>
                <a:ea typeface="Montserrat Light"/>
                <a:cs typeface="Montserrat Light"/>
                <a:sym typeface="Montserrat Light"/>
              </a:rPr>
              <a:t>②間違ってるパスワードに入れると”ログインが失敗です。もう一度お試してください。"メッセージが表示します。</a:t>
            </a:r>
            <a:endParaRPr sz="800">
              <a:latin typeface="Montserrat Light"/>
              <a:ea typeface="Montserrat Light"/>
              <a:cs typeface="Montserrat Light"/>
              <a:sym typeface="Montserrat Light"/>
            </a:endParaRPr>
          </a:p>
        </p:txBody>
      </p:sp>
      <p:cxnSp>
        <p:nvCxnSpPr>
          <p:cNvPr id="578" name="Google Shape;578;p54"/>
          <p:cNvCxnSpPr>
            <a:stCxn id="577" idx="1"/>
          </p:cNvCxnSpPr>
          <p:nvPr/>
        </p:nvCxnSpPr>
        <p:spPr>
          <a:xfrm rot="10800000">
            <a:off x="958750" y="2860450"/>
            <a:ext cx="1488600" cy="1182300"/>
          </a:xfrm>
          <a:prstGeom prst="bentConnector3">
            <a:avLst>
              <a:gd fmla="val 116165" name="adj1"/>
            </a:avLst>
          </a:prstGeom>
          <a:noFill/>
          <a:ln cap="flat" cmpd="sng" w="9525">
            <a:solidFill>
              <a:schemeClr val="dk2"/>
            </a:solidFill>
            <a:prstDash val="solid"/>
            <a:round/>
            <a:headEnd len="med" w="med" type="none"/>
            <a:tailEnd len="med" w="med" type="triangle"/>
          </a:ln>
        </p:spPr>
      </p:cxnSp>
      <p:sp>
        <p:nvSpPr>
          <p:cNvPr id="579" name="Google Shape;579;p54"/>
          <p:cNvSpPr/>
          <p:nvPr/>
        </p:nvSpPr>
        <p:spPr>
          <a:xfrm>
            <a:off x="968550" y="2735500"/>
            <a:ext cx="1589400" cy="18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5"/>
          <p:cNvSpPr txBox="1"/>
          <p:nvPr/>
        </p:nvSpPr>
        <p:spPr>
          <a:xfrm>
            <a:off x="699300" y="127725"/>
            <a:ext cx="5708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a:t>
            </a:r>
            <a:r>
              <a:rPr b="1" lang="en">
                <a:latin typeface="Montserrat"/>
                <a:ea typeface="Montserrat"/>
                <a:cs typeface="Montserrat"/>
                <a:sym typeface="Montserrat"/>
              </a:rPr>
              <a:t>ユーザー</a:t>
            </a:r>
            <a:r>
              <a:rPr b="1" lang="en">
                <a:latin typeface="Montserrat"/>
                <a:ea typeface="Montserrat"/>
                <a:cs typeface="Montserrat"/>
                <a:sym typeface="Montserrat"/>
              </a:rPr>
              <a:t>流れ - 2 (</a:t>
            </a:r>
            <a:r>
              <a:rPr b="1" lang="en">
                <a:latin typeface="Montserrat"/>
                <a:ea typeface="Montserrat"/>
                <a:cs typeface="Montserrat"/>
                <a:sym typeface="Montserrat"/>
              </a:rPr>
              <a:t>メニュー管理/</a:t>
            </a:r>
            <a:r>
              <a:rPr b="1" lang="en">
                <a:solidFill>
                  <a:schemeClr val="dk1"/>
                </a:solidFill>
                <a:latin typeface="Montserrat"/>
                <a:ea typeface="Montserrat"/>
                <a:cs typeface="Montserrat"/>
                <a:sym typeface="Montserrat"/>
              </a:rPr>
              <a:t>ランディングページ</a:t>
            </a:r>
            <a:r>
              <a:rPr b="1" lang="en">
                <a:latin typeface="Montserrat"/>
                <a:ea typeface="Montserrat"/>
                <a:cs typeface="Montserrat"/>
                <a:sym typeface="Montserrat"/>
              </a:rPr>
              <a:t>) ①</a:t>
            </a:r>
            <a:endParaRPr b="1">
              <a:latin typeface="Montserrat"/>
              <a:ea typeface="Montserrat"/>
              <a:cs typeface="Montserrat"/>
              <a:sym typeface="Montserrat"/>
            </a:endParaRPr>
          </a:p>
        </p:txBody>
      </p:sp>
      <p:pic>
        <p:nvPicPr>
          <p:cNvPr id="585" name="Google Shape;585;p55"/>
          <p:cNvPicPr preferRelativeResize="0"/>
          <p:nvPr/>
        </p:nvPicPr>
        <p:blipFill>
          <a:blip r:embed="rId3">
            <a:alphaModFix/>
          </a:blip>
          <a:stretch>
            <a:fillRect/>
          </a:stretch>
        </p:blipFill>
        <p:spPr>
          <a:xfrm>
            <a:off x="50550" y="711800"/>
            <a:ext cx="3023300" cy="4227701"/>
          </a:xfrm>
          <a:prstGeom prst="rect">
            <a:avLst/>
          </a:prstGeom>
          <a:noFill/>
          <a:ln>
            <a:noFill/>
          </a:ln>
        </p:spPr>
      </p:pic>
      <p:pic>
        <p:nvPicPr>
          <p:cNvPr id="586" name="Google Shape;586;p55"/>
          <p:cNvPicPr preferRelativeResize="0"/>
          <p:nvPr/>
        </p:nvPicPr>
        <p:blipFill>
          <a:blip r:embed="rId4">
            <a:alphaModFix/>
          </a:blip>
          <a:stretch>
            <a:fillRect/>
          </a:stretch>
        </p:blipFill>
        <p:spPr>
          <a:xfrm>
            <a:off x="3266525" y="827550"/>
            <a:ext cx="3403625" cy="4227699"/>
          </a:xfrm>
          <a:prstGeom prst="rect">
            <a:avLst/>
          </a:prstGeom>
          <a:noFill/>
          <a:ln>
            <a:noFill/>
          </a:ln>
        </p:spPr>
      </p:pic>
      <p:sp>
        <p:nvSpPr>
          <p:cNvPr id="587" name="Google Shape;587;p55"/>
          <p:cNvSpPr/>
          <p:nvPr/>
        </p:nvSpPr>
        <p:spPr>
          <a:xfrm>
            <a:off x="99475" y="1040900"/>
            <a:ext cx="2929200" cy="246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 name="Google Shape;588;p55"/>
          <p:cNvCxnSpPr>
            <a:stCxn id="587" idx="3"/>
          </p:cNvCxnSpPr>
          <p:nvPr/>
        </p:nvCxnSpPr>
        <p:spPr>
          <a:xfrm>
            <a:off x="3028675" y="1164200"/>
            <a:ext cx="301800" cy="108300"/>
          </a:xfrm>
          <a:prstGeom prst="straightConnector1">
            <a:avLst/>
          </a:prstGeom>
          <a:noFill/>
          <a:ln cap="flat" cmpd="sng" w="9525">
            <a:solidFill>
              <a:schemeClr val="dk2"/>
            </a:solidFill>
            <a:prstDash val="solid"/>
            <a:round/>
            <a:headEnd len="med" w="med" type="none"/>
            <a:tailEnd len="med" w="med" type="triangle"/>
          </a:ln>
        </p:spPr>
      </p:cxnSp>
      <p:sp>
        <p:nvSpPr>
          <p:cNvPr id="589" name="Google Shape;589;p55"/>
          <p:cNvSpPr/>
          <p:nvPr/>
        </p:nvSpPr>
        <p:spPr>
          <a:xfrm>
            <a:off x="3250000" y="784225"/>
            <a:ext cx="3447300" cy="4313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55"/>
          <p:cNvPicPr preferRelativeResize="0"/>
          <p:nvPr/>
        </p:nvPicPr>
        <p:blipFill>
          <a:blip r:embed="rId5">
            <a:alphaModFix/>
          </a:blip>
          <a:stretch>
            <a:fillRect/>
          </a:stretch>
        </p:blipFill>
        <p:spPr>
          <a:xfrm>
            <a:off x="6928950" y="2304125"/>
            <a:ext cx="2168874" cy="976350"/>
          </a:xfrm>
          <a:prstGeom prst="rect">
            <a:avLst/>
          </a:prstGeom>
          <a:noFill/>
          <a:ln>
            <a:noFill/>
          </a:ln>
        </p:spPr>
      </p:pic>
      <p:sp>
        <p:nvSpPr>
          <p:cNvPr id="591" name="Google Shape;591;p55"/>
          <p:cNvSpPr/>
          <p:nvPr/>
        </p:nvSpPr>
        <p:spPr>
          <a:xfrm>
            <a:off x="3929425" y="1222075"/>
            <a:ext cx="2214300" cy="211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5"/>
          <p:cNvSpPr/>
          <p:nvPr/>
        </p:nvSpPr>
        <p:spPr>
          <a:xfrm>
            <a:off x="5258075" y="1477675"/>
            <a:ext cx="488100" cy="14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 name="Google Shape;593;p55"/>
          <p:cNvCxnSpPr>
            <a:endCxn id="590" idx="1"/>
          </p:cNvCxnSpPr>
          <p:nvPr/>
        </p:nvCxnSpPr>
        <p:spPr>
          <a:xfrm>
            <a:off x="6143850" y="1325300"/>
            <a:ext cx="785100" cy="1467000"/>
          </a:xfrm>
          <a:prstGeom prst="straightConnector1">
            <a:avLst/>
          </a:prstGeom>
          <a:noFill/>
          <a:ln cap="flat" cmpd="sng" w="9525">
            <a:solidFill>
              <a:schemeClr val="dk2"/>
            </a:solidFill>
            <a:prstDash val="solid"/>
            <a:round/>
            <a:headEnd len="med" w="med" type="none"/>
            <a:tailEnd len="med" w="med" type="triangle"/>
          </a:ln>
        </p:spPr>
      </p:cxnSp>
      <p:cxnSp>
        <p:nvCxnSpPr>
          <p:cNvPr id="594" name="Google Shape;594;p55"/>
          <p:cNvCxnSpPr>
            <a:endCxn id="590" idx="1"/>
          </p:cNvCxnSpPr>
          <p:nvPr/>
        </p:nvCxnSpPr>
        <p:spPr>
          <a:xfrm>
            <a:off x="5746050" y="1554200"/>
            <a:ext cx="1182900" cy="1238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56"/>
          <p:cNvPicPr preferRelativeResize="0"/>
          <p:nvPr/>
        </p:nvPicPr>
        <p:blipFill>
          <a:blip r:embed="rId3">
            <a:alphaModFix/>
          </a:blip>
          <a:stretch>
            <a:fillRect/>
          </a:stretch>
        </p:blipFill>
        <p:spPr>
          <a:xfrm>
            <a:off x="6697950" y="1921025"/>
            <a:ext cx="2395801" cy="2002350"/>
          </a:xfrm>
          <a:prstGeom prst="rect">
            <a:avLst/>
          </a:prstGeom>
          <a:noFill/>
          <a:ln>
            <a:noFill/>
          </a:ln>
        </p:spPr>
      </p:pic>
      <p:pic>
        <p:nvPicPr>
          <p:cNvPr id="600" name="Google Shape;600;p56"/>
          <p:cNvPicPr preferRelativeResize="0"/>
          <p:nvPr/>
        </p:nvPicPr>
        <p:blipFill>
          <a:blip r:embed="rId4">
            <a:alphaModFix/>
          </a:blip>
          <a:stretch>
            <a:fillRect/>
          </a:stretch>
        </p:blipFill>
        <p:spPr>
          <a:xfrm>
            <a:off x="3221800" y="784850"/>
            <a:ext cx="3328194" cy="4227701"/>
          </a:xfrm>
          <a:prstGeom prst="rect">
            <a:avLst/>
          </a:prstGeom>
          <a:noFill/>
          <a:ln>
            <a:noFill/>
          </a:ln>
        </p:spPr>
      </p:pic>
      <p:sp>
        <p:nvSpPr>
          <p:cNvPr id="601" name="Google Shape;601;p56"/>
          <p:cNvSpPr txBox="1"/>
          <p:nvPr/>
        </p:nvSpPr>
        <p:spPr>
          <a:xfrm>
            <a:off x="699300" y="127725"/>
            <a:ext cx="57138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レストランユーザー流れ - 2 (メニュー管理/</a:t>
            </a:r>
            <a:r>
              <a:rPr b="1" lang="en">
                <a:solidFill>
                  <a:schemeClr val="dk1"/>
                </a:solidFill>
                <a:latin typeface="Montserrat"/>
                <a:ea typeface="Montserrat"/>
                <a:cs typeface="Montserrat"/>
                <a:sym typeface="Montserrat"/>
              </a:rPr>
              <a:t>ランディングページ</a:t>
            </a:r>
            <a:r>
              <a:rPr b="1" lang="en">
                <a:latin typeface="Montserrat"/>
                <a:ea typeface="Montserrat"/>
                <a:cs typeface="Montserrat"/>
                <a:sym typeface="Montserrat"/>
              </a:rPr>
              <a:t>) ②</a:t>
            </a:r>
            <a:endParaRPr b="1">
              <a:latin typeface="Montserrat"/>
              <a:ea typeface="Montserrat"/>
              <a:cs typeface="Montserrat"/>
              <a:sym typeface="Montserrat"/>
            </a:endParaRPr>
          </a:p>
        </p:txBody>
      </p:sp>
      <p:pic>
        <p:nvPicPr>
          <p:cNvPr id="602" name="Google Shape;602;p56"/>
          <p:cNvPicPr preferRelativeResize="0"/>
          <p:nvPr/>
        </p:nvPicPr>
        <p:blipFill>
          <a:blip r:embed="rId5">
            <a:alphaModFix/>
          </a:blip>
          <a:stretch>
            <a:fillRect/>
          </a:stretch>
        </p:blipFill>
        <p:spPr>
          <a:xfrm>
            <a:off x="50550" y="711800"/>
            <a:ext cx="3023300" cy="4227701"/>
          </a:xfrm>
          <a:prstGeom prst="rect">
            <a:avLst/>
          </a:prstGeom>
          <a:noFill/>
          <a:ln>
            <a:noFill/>
          </a:ln>
        </p:spPr>
      </p:pic>
      <p:sp>
        <p:nvSpPr>
          <p:cNvPr id="603" name="Google Shape;603;p56"/>
          <p:cNvSpPr/>
          <p:nvPr/>
        </p:nvSpPr>
        <p:spPr>
          <a:xfrm>
            <a:off x="97600" y="1247050"/>
            <a:ext cx="2929200" cy="246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56"/>
          <p:cNvCxnSpPr>
            <a:stCxn id="603" idx="3"/>
          </p:cNvCxnSpPr>
          <p:nvPr/>
        </p:nvCxnSpPr>
        <p:spPr>
          <a:xfrm>
            <a:off x="3026800" y="1370350"/>
            <a:ext cx="195000" cy="64200"/>
          </a:xfrm>
          <a:prstGeom prst="straightConnector1">
            <a:avLst/>
          </a:prstGeom>
          <a:noFill/>
          <a:ln cap="flat" cmpd="sng" w="9525">
            <a:solidFill>
              <a:schemeClr val="dk2"/>
            </a:solidFill>
            <a:prstDash val="solid"/>
            <a:round/>
            <a:headEnd len="med" w="med" type="none"/>
            <a:tailEnd len="med" w="med" type="triangle"/>
          </a:ln>
        </p:spPr>
      </p:cxnSp>
      <p:sp>
        <p:nvSpPr>
          <p:cNvPr id="605" name="Google Shape;605;p56"/>
          <p:cNvSpPr/>
          <p:nvPr/>
        </p:nvSpPr>
        <p:spPr>
          <a:xfrm>
            <a:off x="3162250" y="742150"/>
            <a:ext cx="3447300" cy="4313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6"/>
          <p:cNvSpPr/>
          <p:nvPr/>
        </p:nvSpPr>
        <p:spPr>
          <a:xfrm>
            <a:off x="3838925" y="1325300"/>
            <a:ext cx="2214300" cy="211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6"/>
          <p:cNvSpPr/>
          <p:nvPr/>
        </p:nvSpPr>
        <p:spPr>
          <a:xfrm>
            <a:off x="4830725" y="1900000"/>
            <a:ext cx="488100" cy="14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 name="Google Shape;608;p56"/>
          <p:cNvCxnSpPr>
            <a:stCxn id="606" idx="3"/>
            <a:endCxn id="599" idx="1"/>
          </p:cNvCxnSpPr>
          <p:nvPr/>
        </p:nvCxnSpPr>
        <p:spPr>
          <a:xfrm>
            <a:off x="6053225" y="1431050"/>
            <a:ext cx="644700" cy="1491300"/>
          </a:xfrm>
          <a:prstGeom prst="straightConnector1">
            <a:avLst/>
          </a:prstGeom>
          <a:noFill/>
          <a:ln cap="flat" cmpd="sng" w="9525">
            <a:solidFill>
              <a:schemeClr val="dk2"/>
            </a:solidFill>
            <a:prstDash val="solid"/>
            <a:round/>
            <a:headEnd len="med" w="med" type="none"/>
            <a:tailEnd len="med" w="med" type="triangle"/>
          </a:ln>
        </p:spPr>
      </p:cxnSp>
      <p:cxnSp>
        <p:nvCxnSpPr>
          <p:cNvPr id="609" name="Google Shape;609;p56"/>
          <p:cNvCxnSpPr>
            <a:stCxn id="607" idx="3"/>
            <a:endCxn id="599" idx="1"/>
          </p:cNvCxnSpPr>
          <p:nvPr/>
        </p:nvCxnSpPr>
        <p:spPr>
          <a:xfrm>
            <a:off x="5318825" y="1970950"/>
            <a:ext cx="1379100" cy="951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7"/>
          <p:cNvSpPr txBox="1"/>
          <p:nvPr/>
        </p:nvSpPr>
        <p:spPr>
          <a:xfrm>
            <a:off x="699300" y="12772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a:t>
            </a:r>
            <a:r>
              <a:rPr b="1" lang="en">
                <a:latin typeface="Montserrat"/>
                <a:ea typeface="Montserrat"/>
                <a:cs typeface="Montserrat"/>
                <a:sym typeface="Montserrat"/>
              </a:rPr>
              <a:t>ユーザー</a:t>
            </a:r>
            <a:r>
              <a:rPr b="1" lang="en">
                <a:latin typeface="Montserrat"/>
                <a:ea typeface="Montserrat"/>
                <a:cs typeface="Montserrat"/>
                <a:sym typeface="Montserrat"/>
              </a:rPr>
              <a:t>流れ - 3 (</a:t>
            </a:r>
            <a:r>
              <a:rPr b="1" lang="en">
                <a:latin typeface="Montserrat"/>
                <a:ea typeface="Montserrat"/>
                <a:cs typeface="Montserrat"/>
                <a:sym typeface="Montserrat"/>
              </a:rPr>
              <a:t>席の管理</a:t>
            </a:r>
            <a:r>
              <a:rPr b="1" lang="en">
                <a:latin typeface="Montserrat"/>
                <a:ea typeface="Montserrat"/>
                <a:cs typeface="Montserrat"/>
                <a:sym typeface="Montserrat"/>
              </a:rPr>
              <a:t>)</a:t>
            </a:r>
            <a:endParaRPr b="1">
              <a:latin typeface="Montserrat"/>
              <a:ea typeface="Montserrat"/>
              <a:cs typeface="Montserrat"/>
              <a:sym typeface="Montserrat"/>
            </a:endParaRPr>
          </a:p>
        </p:txBody>
      </p:sp>
      <p:pic>
        <p:nvPicPr>
          <p:cNvPr id="615" name="Google Shape;615;p57"/>
          <p:cNvPicPr preferRelativeResize="0"/>
          <p:nvPr/>
        </p:nvPicPr>
        <p:blipFill>
          <a:blip r:embed="rId3">
            <a:alphaModFix/>
          </a:blip>
          <a:stretch>
            <a:fillRect/>
          </a:stretch>
        </p:blipFill>
        <p:spPr>
          <a:xfrm>
            <a:off x="2462425" y="837775"/>
            <a:ext cx="4219138" cy="4100575"/>
          </a:xfrm>
          <a:prstGeom prst="rect">
            <a:avLst/>
          </a:prstGeom>
          <a:noFill/>
          <a:ln>
            <a:noFill/>
          </a:ln>
        </p:spPr>
      </p:pic>
      <p:sp>
        <p:nvSpPr>
          <p:cNvPr id="616" name="Google Shape;616;p57"/>
          <p:cNvSpPr/>
          <p:nvPr/>
        </p:nvSpPr>
        <p:spPr>
          <a:xfrm>
            <a:off x="2572275" y="1384425"/>
            <a:ext cx="3951300" cy="327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7"/>
          <p:cNvSpPr/>
          <p:nvPr/>
        </p:nvSpPr>
        <p:spPr>
          <a:xfrm>
            <a:off x="2462425" y="1884350"/>
            <a:ext cx="4109400" cy="39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7"/>
          <p:cNvSpPr txBox="1"/>
          <p:nvPr/>
        </p:nvSpPr>
        <p:spPr>
          <a:xfrm>
            <a:off x="7167825" y="1547775"/>
            <a:ext cx="1711200" cy="52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(赤い枠)</a:t>
            </a:r>
            <a:r>
              <a:rPr lang="en" sz="800">
                <a:latin typeface="Montserrat Light"/>
                <a:ea typeface="Montserrat Light"/>
                <a:cs typeface="Montserrat Light"/>
                <a:sym typeface="Montserrat Light"/>
              </a:rPr>
              <a:t>未確定を押すと席の</a:t>
            </a:r>
            <a:r>
              <a:rPr lang="en" sz="800">
                <a:latin typeface="Montserrat Light"/>
                <a:ea typeface="Montserrat Light"/>
                <a:cs typeface="Montserrat Light"/>
                <a:sym typeface="Montserrat Light"/>
              </a:rPr>
              <a:t>入力確認</a:t>
            </a:r>
            <a:r>
              <a:rPr lang="en" sz="800">
                <a:latin typeface="Montserrat Light"/>
                <a:ea typeface="Montserrat Light"/>
                <a:cs typeface="Montserrat Light"/>
                <a:sym typeface="Montserrat Light"/>
              </a:rPr>
              <a:t>が表示します。</a:t>
            </a:r>
            <a:endParaRPr sz="800">
              <a:latin typeface="Montserrat Light"/>
              <a:ea typeface="Montserrat Light"/>
              <a:cs typeface="Montserrat Light"/>
              <a:sym typeface="Montserrat Light"/>
            </a:endParaRPr>
          </a:p>
        </p:txBody>
      </p:sp>
      <p:cxnSp>
        <p:nvCxnSpPr>
          <p:cNvPr id="619" name="Google Shape;619;p57"/>
          <p:cNvCxnSpPr>
            <a:stCxn id="616" idx="3"/>
          </p:cNvCxnSpPr>
          <p:nvPr/>
        </p:nvCxnSpPr>
        <p:spPr>
          <a:xfrm>
            <a:off x="6523575" y="1547925"/>
            <a:ext cx="423000" cy="528600"/>
          </a:xfrm>
          <a:prstGeom prst="bentConnector2">
            <a:avLst/>
          </a:prstGeom>
          <a:noFill/>
          <a:ln cap="flat" cmpd="sng" w="9525">
            <a:solidFill>
              <a:schemeClr val="dk2"/>
            </a:solidFill>
            <a:prstDash val="solid"/>
            <a:round/>
            <a:headEnd len="med" w="med" type="none"/>
            <a:tailEnd len="med" w="med" type="none"/>
          </a:ln>
        </p:spPr>
      </p:cxnSp>
      <p:cxnSp>
        <p:nvCxnSpPr>
          <p:cNvPr id="620" name="Google Shape;620;p57"/>
          <p:cNvCxnSpPr>
            <a:endCxn id="617" idx="3"/>
          </p:cNvCxnSpPr>
          <p:nvPr/>
        </p:nvCxnSpPr>
        <p:spPr>
          <a:xfrm rot="10800000">
            <a:off x="6571825" y="2081450"/>
            <a:ext cx="374700" cy="4800"/>
          </a:xfrm>
          <a:prstGeom prst="straightConnector1">
            <a:avLst/>
          </a:prstGeom>
          <a:noFill/>
          <a:ln cap="flat" cmpd="sng" w="9525">
            <a:solidFill>
              <a:schemeClr val="dk2"/>
            </a:solidFill>
            <a:prstDash val="solid"/>
            <a:round/>
            <a:headEnd len="med" w="med" type="none"/>
            <a:tailEnd len="med" w="med" type="triangle"/>
          </a:ln>
        </p:spPr>
      </p:cxnSp>
      <p:sp>
        <p:nvSpPr>
          <p:cNvPr id="621" name="Google Shape;621;p57"/>
          <p:cNvSpPr txBox="1"/>
          <p:nvPr/>
        </p:nvSpPr>
        <p:spPr>
          <a:xfrm>
            <a:off x="3504850" y="2623700"/>
            <a:ext cx="2019000" cy="52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席を</a:t>
            </a:r>
            <a:r>
              <a:rPr b="1" lang="en" sz="800">
                <a:latin typeface="Montserrat"/>
                <a:ea typeface="Montserrat"/>
                <a:cs typeface="Montserrat"/>
                <a:sym typeface="Montserrat"/>
              </a:rPr>
              <a:t>ｘ</a:t>
            </a:r>
            <a:r>
              <a:rPr lang="en" sz="800">
                <a:latin typeface="Montserrat Light"/>
                <a:ea typeface="Montserrat Light"/>
                <a:cs typeface="Montserrat Light"/>
                <a:sym typeface="Montserrat Light"/>
              </a:rPr>
              <a:t>決めたらセットを押して、</a:t>
            </a:r>
            <a:endParaRPr sz="800">
              <a:latin typeface="Montserrat Light"/>
              <a:ea typeface="Montserrat Light"/>
              <a:cs typeface="Montserrat Light"/>
              <a:sym typeface="Montserrat Light"/>
            </a:endParaRPr>
          </a:p>
          <a:p>
            <a:pPr indent="0" lvl="0" marL="0" rtl="0" algn="l">
              <a:spcBef>
                <a:spcPts val="0"/>
              </a:spcBef>
              <a:spcAft>
                <a:spcPts val="0"/>
              </a:spcAft>
              <a:buNone/>
            </a:pPr>
            <a:r>
              <a:rPr lang="en" sz="800">
                <a:latin typeface="Montserrat Light"/>
                <a:ea typeface="Montserrat Light"/>
                <a:cs typeface="Montserrat Light"/>
                <a:sym typeface="Montserrat Light"/>
              </a:rPr>
              <a:t>未確定から--&gt; </a:t>
            </a:r>
            <a:r>
              <a:rPr lang="en" sz="800">
                <a:solidFill>
                  <a:schemeClr val="dk1"/>
                </a:solidFill>
                <a:latin typeface="Montserrat Light"/>
                <a:ea typeface="Montserrat Light"/>
                <a:cs typeface="Montserrat Light"/>
                <a:sym typeface="Montserrat Light"/>
              </a:rPr>
              <a:t>(緑枠)</a:t>
            </a:r>
            <a:r>
              <a:rPr b="1" lang="en" sz="800">
                <a:latin typeface="Montserrat"/>
                <a:ea typeface="Montserrat"/>
                <a:cs typeface="Montserrat"/>
                <a:sym typeface="Montserrat"/>
              </a:rPr>
              <a:t>ｘ</a:t>
            </a:r>
            <a:r>
              <a:rPr lang="en" sz="800">
                <a:latin typeface="Montserrat Light"/>
                <a:ea typeface="Montserrat Light"/>
                <a:cs typeface="Montserrat Light"/>
                <a:sym typeface="Montserrat Light"/>
              </a:rPr>
              <a:t>に変更します。</a:t>
            </a:r>
            <a:endParaRPr sz="800">
              <a:latin typeface="Montserrat Light"/>
              <a:ea typeface="Montserrat Light"/>
              <a:cs typeface="Montserrat Light"/>
              <a:sym typeface="Montserrat Light"/>
            </a:endParaRPr>
          </a:p>
        </p:txBody>
      </p:sp>
      <p:cxnSp>
        <p:nvCxnSpPr>
          <p:cNvPr id="622" name="Google Shape;622;p57"/>
          <p:cNvCxnSpPr>
            <a:stCxn id="621" idx="0"/>
            <a:endCxn id="617" idx="2"/>
          </p:cNvCxnSpPr>
          <p:nvPr/>
        </p:nvCxnSpPr>
        <p:spPr>
          <a:xfrm flipH="1" rot="10800000">
            <a:off x="4514350" y="2278700"/>
            <a:ext cx="2700" cy="345000"/>
          </a:xfrm>
          <a:prstGeom prst="straightConnector1">
            <a:avLst/>
          </a:prstGeom>
          <a:noFill/>
          <a:ln cap="flat" cmpd="sng" w="9525">
            <a:solidFill>
              <a:schemeClr val="dk2"/>
            </a:solidFill>
            <a:prstDash val="solid"/>
            <a:round/>
            <a:headEnd len="med" w="med" type="none"/>
            <a:tailEnd len="med" w="med" type="triangle"/>
          </a:ln>
        </p:spPr>
      </p:cxnSp>
      <p:cxnSp>
        <p:nvCxnSpPr>
          <p:cNvPr id="623" name="Google Shape;623;p57"/>
          <p:cNvCxnSpPr>
            <a:stCxn id="618" idx="1"/>
          </p:cNvCxnSpPr>
          <p:nvPr/>
        </p:nvCxnSpPr>
        <p:spPr>
          <a:xfrm rot="10800000">
            <a:off x="6956325" y="1807425"/>
            <a:ext cx="211500" cy="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58"/>
          <p:cNvPicPr preferRelativeResize="0"/>
          <p:nvPr/>
        </p:nvPicPr>
        <p:blipFill>
          <a:blip r:embed="rId3">
            <a:alphaModFix/>
          </a:blip>
          <a:stretch>
            <a:fillRect/>
          </a:stretch>
        </p:blipFill>
        <p:spPr>
          <a:xfrm>
            <a:off x="2380550" y="721550"/>
            <a:ext cx="4441200" cy="4259175"/>
          </a:xfrm>
          <a:prstGeom prst="rect">
            <a:avLst/>
          </a:prstGeom>
          <a:noFill/>
          <a:ln>
            <a:noFill/>
          </a:ln>
        </p:spPr>
      </p:pic>
      <p:sp>
        <p:nvSpPr>
          <p:cNvPr id="629" name="Google Shape;629;p58"/>
          <p:cNvSpPr txBox="1"/>
          <p:nvPr/>
        </p:nvSpPr>
        <p:spPr>
          <a:xfrm>
            <a:off x="699300" y="127725"/>
            <a:ext cx="51099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a:t>
            </a:r>
            <a:r>
              <a:rPr b="1" lang="en">
                <a:latin typeface="Montserrat"/>
                <a:ea typeface="Montserrat"/>
                <a:cs typeface="Montserrat"/>
                <a:sym typeface="Montserrat"/>
              </a:rPr>
              <a:t>ユーザー</a:t>
            </a:r>
            <a:r>
              <a:rPr b="1" lang="en">
                <a:latin typeface="Montserrat"/>
                <a:ea typeface="Montserrat"/>
                <a:cs typeface="Montserrat"/>
                <a:sym typeface="Montserrat"/>
              </a:rPr>
              <a:t>流れ - 4 (</a:t>
            </a:r>
            <a:r>
              <a:rPr b="1" lang="en">
                <a:latin typeface="Montserrat"/>
                <a:ea typeface="Montserrat"/>
                <a:cs typeface="Montserrat"/>
                <a:sym typeface="Montserrat"/>
              </a:rPr>
              <a:t>オーダー</a:t>
            </a:r>
            <a:r>
              <a:rPr b="1" lang="en">
                <a:latin typeface="Montserrat"/>
                <a:ea typeface="Montserrat"/>
                <a:cs typeface="Montserrat"/>
                <a:sym typeface="Montserrat"/>
              </a:rPr>
              <a:t>管理)(</a:t>
            </a:r>
            <a:r>
              <a:rPr b="1" lang="en">
                <a:latin typeface="Montserrat"/>
                <a:ea typeface="Montserrat"/>
                <a:cs typeface="Montserrat"/>
                <a:sym typeface="Montserrat"/>
              </a:rPr>
              <a:t>商品の提供</a:t>
            </a:r>
            <a:r>
              <a:rPr b="1" lang="en">
                <a:latin typeface="Montserrat"/>
                <a:ea typeface="Montserrat"/>
                <a:cs typeface="Montserrat"/>
                <a:sym typeface="Montserrat"/>
              </a:rPr>
              <a:t>)</a:t>
            </a:r>
            <a:endParaRPr b="1">
              <a:latin typeface="Montserrat"/>
              <a:ea typeface="Montserrat"/>
              <a:cs typeface="Montserrat"/>
              <a:sym typeface="Montserrat"/>
            </a:endParaRPr>
          </a:p>
        </p:txBody>
      </p:sp>
      <p:sp>
        <p:nvSpPr>
          <p:cNvPr id="630" name="Google Shape;630;p58"/>
          <p:cNvSpPr/>
          <p:nvPr/>
        </p:nvSpPr>
        <p:spPr>
          <a:xfrm>
            <a:off x="2380550" y="2571750"/>
            <a:ext cx="4374000" cy="21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8"/>
          <p:cNvSpPr/>
          <p:nvPr/>
        </p:nvSpPr>
        <p:spPr>
          <a:xfrm>
            <a:off x="2380550" y="3828825"/>
            <a:ext cx="4306500" cy="21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8"/>
          <p:cNvSpPr txBox="1"/>
          <p:nvPr/>
        </p:nvSpPr>
        <p:spPr>
          <a:xfrm>
            <a:off x="6979200" y="2224200"/>
            <a:ext cx="2040900" cy="90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数が1個以上商品をクリックすると[提供済み][1][全て]が表示します。</a:t>
            </a:r>
            <a:endParaRPr sz="800">
              <a:latin typeface="Montserrat Light"/>
              <a:ea typeface="Montserrat Light"/>
              <a:cs typeface="Montserrat Light"/>
              <a:sym typeface="Montserrat Light"/>
            </a:endParaRPr>
          </a:p>
          <a:p>
            <a:pPr indent="0" lvl="0" marL="0" rtl="0" algn="l">
              <a:spcBef>
                <a:spcPts val="0"/>
              </a:spcBef>
              <a:spcAft>
                <a:spcPts val="0"/>
              </a:spcAft>
              <a:buNone/>
            </a:pPr>
            <a:r>
              <a:rPr lang="en" sz="800">
                <a:latin typeface="Montserrat Light"/>
                <a:ea typeface="Montserrat Light"/>
                <a:cs typeface="Montserrat Light"/>
                <a:sym typeface="Montserrat Light"/>
              </a:rPr>
              <a:t>①1を選択すると商品 x5 (</a:t>
            </a:r>
            <a:r>
              <a:rPr b="1" lang="en" sz="800">
                <a:latin typeface="Montserrat"/>
                <a:ea typeface="Montserrat"/>
                <a:cs typeface="Montserrat"/>
                <a:sym typeface="Montserrat"/>
              </a:rPr>
              <a:t>1</a:t>
            </a:r>
            <a:r>
              <a:rPr lang="en" sz="800">
                <a:latin typeface="Montserrat Light"/>
                <a:ea typeface="Montserrat Light"/>
                <a:cs typeface="Montserrat Light"/>
                <a:sym typeface="Montserrat Light"/>
              </a:rPr>
              <a:t>/5</a:t>
            </a:r>
            <a:r>
              <a:rPr lang="en" sz="800">
                <a:latin typeface="Montserrat Light"/>
                <a:ea typeface="Montserrat Light"/>
                <a:cs typeface="Montserrat Light"/>
                <a:sym typeface="Montserrat Light"/>
              </a:rPr>
              <a:t>)に変わります。</a:t>
            </a:r>
            <a:endParaRPr sz="800">
              <a:latin typeface="Montserrat Light"/>
              <a:ea typeface="Montserrat Light"/>
              <a:cs typeface="Montserrat Light"/>
              <a:sym typeface="Montserrat Light"/>
            </a:endParaRPr>
          </a:p>
          <a:p>
            <a:pPr indent="0" lvl="0" marL="0" rtl="0" algn="l">
              <a:spcBef>
                <a:spcPts val="0"/>
              </a:spcBef>
              <a:spcAft>
                <a:spcPts val="0"/>
              </a:spcAft>
              <a:buNone/>
            </a:pPr>
            <a:r>
              <a:rPr lang="en" sz="800">
                <a:latin typeface="Montserrat Light"/>
                <a:ea typeface="Montserrat Light"/>
                <a:cs typeface="Montserrat Light"/>
                <a:sym typeface="Montserrat Light"/>
              </a:rPr>
              <a:t>②全てを選択すると商品 x5 (5/5)に変わります。</a:t>
            </a:r>
            <a:endParaRPr sz="800">
              <a:latin typeface="Montserrat Light"/>
              <a:ea typeface="Montserrat Light"/>
              <a:cs typeface="Montserrat Light"/>
              <a:sym typeface="Montserrat Light"/>
            </a:endParaRPr>
          </a:p>
        </p:txBody>
      </p:sp>
      <p:cxnSp>
        <p:nvCxnSpPr>
          <p:cNvPr id="633" name="Google Shape;633;p58"/>
          <p:cNvCxnSpPr>
            <a:stCxn id="632" idx="1"/>
            <a:endCxn id="630" idx="3"/>
          </p:cNvCxnSpPr>
          <p:nvPr/>
        </p:nvCxnSpPr>
        <p:spPr>
          <a:xfrm rot="10800000">
            <a:off x="6754500" y="2677500"/>
            <a:ext cx="224700" cy="0"/>
          </a:xfrm>
          <a:prstGeom prst="straightConnector1">
            <a:avLst/>
          </a:prstGeom>
          <a:noFill/>
          <a:ln cap="flat" cmpd="sng" w="9525">
            <a:solidFill>
              <a:schemeClr val="dk2"/>
            </a:solidFill>
            <a:prstDash val="solid"/>
            <a:round/>
            <a:headEnd len="med" w="med" type="none"/>
            <a:tailEnd len="med" w="med" type="triangle"/>
          </a:ln>
        </p:spPr>
      </p:cxnSp>
      <p:sp>
        <p:nvSpPr>
          <p:cNvPr id="634" name="Google Shape;634;p58"/>
          <p:cNvSpPr txBox="1"/>
          <p:nvPr/>
        </p:nvSpPr>
        <p:spPr>
          <a:xfrm>
            <a:off x="6936600" y="3481275"/>
            <a:ext cx="2040900" cy="90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数が1個</a:t>
            </a:r>
            <a:r>
              <a:rPr lang="en" sz="800">
                <a:latin typeface="Montserrat Light"/>
                <a:ea typeface="Montserrat Light"/>
                <a:cs typeface="Montserrat Light"/>
                <a:sym typeface="Montserrat Light"/>
              </a:rPr>
              <a:t>のみ</a:t>
            </a:r>
            <a:r>
              <a:rPr lang="en" sz="800">
                <a:latin typeface="Montserrat Light"/>
                <a:ea typeface="Montserrat Light"/>
                <a:cs typeface="Montserrat Light"/>
                <a:sym typeface="Montserrat Light"/>
              </a:rPr>
              <a:t>商品をクリックすると[提供済み][1]が表示します。</a:t>
            </a:r>
            <a:endParaRPr sz="800">
              <a:latin typeface="Montserrat Light"/>
              <a:ea typeface="Montserrat Light"/>
              <a:cs typeface="Montserrat Light"/>
              <a:sym typeface="Montserrat Light"/>
            </a:endParaRPr>
          </a:p>
          <a:p>
            <a:pPr indent="0" lvl="0" marL="0" rtl="0" algn="l">
              <a:spcBef>
                <a:spcPts val="0"/>
              </a:spcBef>
              <a:spcAft>
                <a:spcPts val="0"/>
              </a:spcAft>
              <a:buNone/>
            </a:pPr>
            <a:r>
              <a:rPr lang="en" sz="800">
                <a:latin typeface="Montserrat Light"/>
                <a:ea typeface="Montserrat Light"/>
                <a:cs typeface="Montserrat Light"/>
                <a:sym typeface="Montserrat Light"/>
              </a:rPr>
              <a:t>①1を選択すると商品 x1 (</a:t>
            </a:r>
            <a:r>
              <a:rPr b="1" lang="en" sz="800">
                <a:latin typeface="Montserrat"/>
                <a:ea typeface="Montserrat"/>
                <a:cs typeface="Montserrat"/>
                <a:sym typeface="Montserrat"/>
              </a:rPr>
              <a:t>1</a:t>
            </a:r>
            <a:r>
              <a:rPr lang="en" sz="800">
                <a:latin typeface="Montserrat Light"/>
                <a:ea typeface="Montserrat Light"/>
                <a:cs typeface="Montserrat Light"/>
                <a:sym typeface="Montserrat Light"/>
              </a:rPr>
              <a:t>/1)</a:t>
            </a:r>
            <a:endParaRPr sz="800">
              <a:latin typeface="Montserrat Light"/>
              <a:ea typeface="Montserrat Light"/>
              <a:cs typeface="Montserrat Light"/>
              <a:sym typeface="Montserrat Light"/>
            </a:endParaRPr>
          </a:p>
        </p:txBody>
      </p:sp>
      <p:sp>
        <p:nvSpPr>
          <p:cNvPr id="635" name="Google Shape;635;p58"/>
          <p:cNvSpPr/>
          <p:nvPr/>
        </p:nvSpPr>
        <p:spPr>
          <a:xfrm>
            <a:off x="2380550" y="1385050"/>
            <a:ext cx="4441200" cy="75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 name="Google Shape;636;p58"/>
          <p:cNvCxnSpPr>
            <a:stCxn id="634" idx="1"/>
          </p:cNvCxnSpPr>
          <p:nvPr/>
        </p:nvCxnSpPr>
        <p:spPr>
          <a:xfrm rot="10800000">
            <a:off x="6754500" y="3934575"/>
            <a:ext cx="182100" cy="0"/>
          </a:xfrm>
          <a:prstGeom prst="straightConnector1">
            <a:avLst/>
          </a:prstGeom>
          <a:noFill/>
          <a:ln cap="flat" cmpd="sng" w="9525">
            <a:solidFill>
              <a:schemeClr val="dk2"/>
            </a:solidFill>
            <a:prstDash val="solid"/>
            <a:round/>
            <a:headEnd len="med" w="med" type="none"/>
            <a:tailEnd len="med" w="med" type="triangle"/>
          </a:ln>
        </p:spPr>
      </p:cxnSp>
      <p:sp>
        <p:nvSpPr>
          <p:cNvPr id="637" name="Google Shape;637;p58"/>
          <p:cNvSpPr txBox="1"/>
          <p:nvPr/>
        </p:nvSpPr>
        <p:spPr>
          <a:xfrm>
            <a:off x="99350" y="1509700"/>
            <a:ext cx="2040900" cy="50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オーダーの商品が全部提供済みになるとももとホルモンオーダーが画面から消えます。</a:t>
            </a:r>
            <a:endParaRPr sz="800">
              <a:latin typeface="Montserrat Light"/>
              <a:ea typeface="Montserrat Light"/>
              <a:cs typeface="Montserrat Light"/>
              <a:sym typeface="Montserrat Light"/>
            </a:endParaRPr>
          </a:p>
        </p:txBody>
      </p:sp>
      <p:cxnSp>
        <p:nvCxnSpPr>
          <p:cNvPr id="638" name="Google Shape;638;p58"/>
          <p:cNvCxnSpPr>
            <a:stCxn id="637" idx="3"/>
            <a:endCxn id="635" idx="1"/>
          </p:cNvCxnSpPr>
          <p:nvPr/>
        </p:nvCxnSpPr>
        <p:spPr>
          <a:xfrm>
            <a:off x="2140250" y="1764550"/>
            <a:ext cx="240300" cy="0"/>
          </a:xfrm>
          <a:prstGeom prst="straightConnector1">
            <a:avLst/>
          </a:prstGeom>
          <a:noFill/>
          <a:ln cap="flat" cmpd="sng" w="9525">
            <a:solidFill>
              <a:schemeClr val="dk2"/>
            </a:solidFill>
            <a:prstDash val="solid"/>
            <a:round/>
            <a:headEnd len="med" w="med" type="none"/>
            <a:tailEnd len="med" w="med" type="triangle"/>
          </a:ln>
        </p:spPr>
      </p:cxnSp>
      <p:sp>
        <p:nvSpPr>
          <p:cNvPr id="639" name="Google Shape;639;p58"/>
          <p:cNvSpPr/>
          <p:nvPr/>
        </p:nvSpPr>
        <p:spPr>
          <a:xfrm>
            <a:off x="6276625" y="4188750"/>
            <a:ext cx="545100" cy="29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8"/>
          <p:cNvSpPr txBox="1"/>
          <p:nvPr/>
        </p:nvSpPr>
        <p:spPr>
          <a:xfrm>
            <a:off x="230775" y="4040325"/>
            <a:ext cx="2040900" cy="63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このタイマーはオーダーが入ってる際料理準備時間です。</a:t>
            </a:r>
            <a:endParaRPr sz="800">
              <a:latin typeface="Montserrat Light"/>
              <a:ea typeface="Montserrat Light"/>
              <a:cs typeface="Montserrat Light"/>
              <a:sym typeface="Montserrat Light"/>
            </a:endParaRPr>
          </a:p>
        </p:txBody>
      </p:sp>
      <p:cxnSp>
        <p:nvCxnSpPr>
          <p:cNvPr id="641" name="Google Shape;641;p58"/>
          <p:cNvCxnSpPr>
            <a:stCxn id="640" idx="3"/>
            <a:endCxn id="639" idx="1"/>
          </p:cNvCxnSpPr>
          <p:nvPr/>
        </p:nvCxnSpPr>
        <p:spPr>
          <a:xfrm flipH="1" rot="10800000">
            <a:off x="2271675" y="4337475"/>
            <a:ext cx="4005000" cy="2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45" name="Shape 645"/>
        <p:cNvGrpSpPr/>
        <p:nvPr/>
      </p:nvGrpSpPr>
      <p:grpSpPr>
        <a:xfrm>
          <a:off x="0" y="0"/>
          <a:ext cx="0" cy="0"/>
          <a:chOff x="0" y="0"/>
          <a:chExt cx="0" cy="0"/>
        </a:xfrm>
      </p:grpSpPr>
      <p:pic>
        <p:nvPicPr>
          <p:cNvPr id="646" name="Google Shape;646;p59"/>
          <p:cNvPicPr preferRelativeResize="0"/>
          <p:nvPr/>
        </p:nvPicPr>
        <p:blipFill>
          <a:blip r:embed="rId3">
            <a:alphaModFix/>
          </a:blip>
          <a:stretch>
            <a:fillRect/>
          </a:stretch>
        </p:blipFill>
        <p:spPr>
          <a:xfrm>
            <a:off x="2380500" y="780100"/>
            <a:ext cx="4356600" cy="4254425"/>
          </a:xfrm>
          <a:prstGeom prst="rect">
            <a:avLst/>
          </a:prstGeom>
          <a:noFill/>
          <a:ln>
            <a:noFill/>
          </a:ln>
        </p:spPr>
      </p:pic>
      <p:sp>
        <p:nvSpPr>
          <p:cNvPr id="647" name="Google Shape;647;p59"/>
          <p:cNvSpPr txBox="1"/>
          <p:nvPr/>
        </p:nvSpPr>
        <p:spPr>
          <a:xfrm>
            <a:off x="699300" y="127725"/>
            <a:ext cx="56208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レストランユーザー流れ - 4 (オーダー管理)(商品の</a:t>
            </a:r>
            <a:r>
              <a:rPr b="1" lang="en">
                <a:latin typeface="Montserrat"/>
                <a:ea typeface="Montserrat"/>
                <a:cs typeface="Montserrat"/>
                <a:sym typeface="Montserrat"/>
              </a:rPr>
              <a:t>キャンセル</a:t>
            </a:r>
            <a:r>
              <a:rPr b="1" lang="en">
                <a:latin typeface="Montserrat"/>
                <a:ea typeface="Montserrat"/>
                <a:cs typeface="Montserrat"/>
                <a:sym typeface="Montserrat"/>
              </a:rPr>
              <a:t>)</a:t>
            </a:r>
            <a:endParaRPr b="1">
              <a:latin typeface="Montserrat"/>
              <a:ea typeface="Montserrat"/>
              <a:cs typeface="Montserrat"/>
              <a:sym typeface="Montserrat"/>
            </a:endParaRPr>
          </a:p>
        </p:txBody>
      </p:sp>
      <p:sp>
        <p:nvSpPr>
          <p:cNvPr id="648" name="Google Shape;648;p59"/>
          <p:cNvSpPr txBox="1"/>
          <p:nvPr/>
        </p:nvSpPr>
        <p:spPr>
          <a:xfrm>
            <a:off x="6919200" y="2066175"/>
            <a:ext cx="2040900" cy="123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商品を</a:t>
            </a:r>
            <a:r>
              <a:rPr b="1" lang="en" sz="800">
                <a:solidFill>
                  <a:srgbClr val="FF0000"/>
                </a:solidFill>
                <a:latin typeface="Montserrat"/>
                <a:ea typeface="Montserrat"/>
                <a:cs typeface="Montserrat"/>
                <a:sym typeface="Montserrat"/>
              </a:rPr>
              <a:t>長押し</a:t>
            </a:r>
            <a:r>
              <a:rPr lang="en" sz="800">
                <a:latin typeface="Montserrat Light"/>
                <a:ea typeface="Montserrat Light"/>
                <a:cs typeface="Montserrat Light"/>
                <a:sym typeface="Montserrat Light"/>
              </a:rPr>
              <a:t>するとキャンセルボタンが表示まします。</a:t>
            </a:r>
            <a:endParaRPr sz="800">
              <a:latin typeface="Montserrat Light"/>
              <a:ea typeface="Montserrat Light"/>
              <a:cs typeface="Montserrat Light"/>
              <a:sym typeface="Montserrat Light"/>
            </a:endParaRPr>
          </a:p>
          <a:p>
            <a:pPr indent="0" lvl="0" marL="0" rtl="0" algn="l">
              <a:spcBef>
                <a:spcPts val="0"/>
              </a:spcBef>
              <a:spcAft>
                <a:spcPts val="0"/>
              </a:spcAft>
              <a:buNone/>
            </a:pPr>
            <a:r>
              <a:rPr lang="en" sz="800">
                <a:latin typeface="Montserrat Light"/>
                <a:ea typeface="Montserrat Light"/>
                <a:cs typeface="Montserrat Light"/>
                <a:sym typeface="Montserrat Light"/>
              </a:rPr>
              <a:t>①オーダーに複数商品があるとき一つの商品をキャンセルすると選択したの商品だけがオーダーから消えます。</a:t>
            </a:r>
            <a:endParaRPr sz="800">
              <a:latin typeface="Montserrat Light"/>
              <a:ea typeface="Montserrat Light"/>
              <a:cs typeface="Montserrat Light"/>
              <a:sym typeface="Montserrat Light"/>
            </a:endParaRPr>
          </a:p>
          <a:p>
            <a:pPr indent="0" lvl="0" marL="0" rtl="0" algn="l">
              <a:spcBef>
                <a:spcPts val="0"/>
              </a:spcBef>
              <a:spcAft>
                <a:spcPts val="0"/>
              </a:spcAft>
              <a:buNone/>
            </a:pPr>
            <a:r>
              <a:rPr lang="en" sz="800">
                <a:latin typeface="Montserrat Light"/>
                <a:ea typeface="Montserrat Light"/>
                <a:cs typeface="Montserrat Light"/>
                <a:sym typeface="Montserrat Light"/>
              </a:rPr>
              <a:t>②オーターに一つのみの商品をキャンセルした場合オーダーが画面から消えます。</a:t>
            </a:r>
            <a:endParaRPr sz="800">
              <a:latin typeface="Montserrat Light"/>
              <a:ea typeface="Montserrat Light"/>
              <a:cs typeface="Montserrat Light"/>
              <a:sym typeface="Montserrat Light"/>
            </a:endParaRPr>
          </a:p>
          <a:p>
            <a:pPr indent="0" lvl="0" marL="0" rtl="0" algn="l">
              <a:spcBef>
                <a:spcPts val="0"/>
              </a:spcBef>
              <a:spcAft>
                <a:spcPts val="0"/>
              </a:spcAft>
              <a:buNone/>
            </a:pPr>
            <a:r>
              <a:rPr b="1" lang="en" sz="800">
                <a:solidFill>
                  <a:srgbClr val="FF0000"/>
                </a:solidFill>
                <a:latin typeface="Montserrat"/>
                <a:ea typeface="Montserrat"/>
                <a:cs typeface="Montserrat"/>
                <a:sym typeface="Montserrat"/>
              </a:rPr>
              <a:t>更新日: 10/21/2020</a:t>
            </a:r>
            <a:endParaRPr b="1" sz="800">
              <a:solidFill>
                <a:srgbClr val="FF0000"/>
              </a:solidFill>
              <a:latin typeface="Montserrat"/>
              <a:ea typeface="Montserrat"/>
              <a:cs typeface="Montserrat"/>
              <a:sym typeface="Montserrat"/>
            </a:endParaRPr>
          </a:p>
        </p:txBody>
      </p:sp>
      <p:cxnSp>
        <p:nvCxnSpPr>
          <p:cNvPr id="649" name="Google Shape;649;p59"/>
          <p:cNvCxnSpPr>
            <a:stCxn id="648" idx="1"/>
          </p:cNvCxnSpPr>
          <p:nvPr/>
        </p:nvCxnSpPr>
        <p:spPr>
          <a:xfrm rot="10800000">
            <a:off x="6737100" y="2682675"/>
            <a:ext cx="182100" cy="0"/>
          </a:xfrm>
          <a:prstGeom prst="straightConnector1">
            <a:avLst/>
          </a:prstGeom>
          <a:noFill/>
          <a:ln cap="flat" cmpd="sng" w="9525">
            <a:solidFill>
              <a:schemeClr val="dk2"/>
            </a:solidFill>
            <a:prstDash val="solid"/>
            <a:round/>
            <a:headEnd len="med" w="med" type="none"/>
            <a:tailEnd len="med" w="med" type="triangle"/>
          </a:ln>
        </p:spPr>
      </p:cxnSp>
      <p:sp>
        <p:nvSpPr>
          <p:cNvPr id="650" name="Google Shape;650;p59"/>
          <p:cNvSpPr/>
          <p:nvPr/>
        </p:nvSpPr>
        <p:spPr>
          <a:xfrm>
            <a:off x="2405550" y="3771900"/>
            <a:ext cx="4306500" cy="36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9"/>
          <p:cNvSpPr txBox="1"/>
          <p:nvPr/>
        </p:nvSpPr>
        <p:spPr>
          <a:xfrm>
            <a:off x="206450" y="4451275"/>
            <a:ext cx="1992000" cy="612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*商品/オーダーをキャンセルする時お客様のオーダー確認ページが反映されます。</a:t>
            </a:r>
            <a:endParaRPr sz="800">
              <a:latin typeface="Montserrat Light"/>
              <a:ea typeface="Montserrat Light"/>
              <a:cs typeface="Montserrat Light"/>
              <a:sym typeface="Montserrat Light"/>
            </a:endParaRPr>
          </a:p>
        </p:txBody>
      </p:sp>
      <p:sp>
        <p:nvSpPr>
          <p:cNvPr id="652" name="Google Shape;652;p59"/>
          <p:cNvSpPr txBox="1"/>
          <p:nvPr/>
        </p:nvSpPr>
        <p:spPr>
          <a:xfrm>
            <a:off x="139200" y="2029425"/>
            <a:ext cx="1992000" cy="1306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Montserrat Light"/>
                <a:ea typeface="Montserrat Light"/>
                <a:cs typeface="Montserrat Light"/>
                <a:sym typeface="Montserrat Light"/>
              </a:rPr>
              <a:t>商品すでに一つ以上提供されましたら例 x3 (</a:t>
            </a:r>
            <a:r>
              <a:rPr lang="en" sz="800">
                <a:solidFill>
                  <a:srgbClr val="FF0000"/>
                </a:solidFill>
                <a:latin typeface="Montserrat Light"/>
                <a:ea typeface="Montserrat Light"/>
                <a:cs typeface="Montserrat Light"/>
                <a:sym typeface="Montserrat Light"/>
              </a:rPr>
              <a:t>1/3</a:t>
            </a:r>
            <a:r>
              <a:rPr lang="en" sz="800">
                <a:solidFill>
                  <a:srgbClr val="FF0000"/>
                </a:solidFill>
                <a:latin typeface="Montserrat Light"/>
                <a:ea typeface="Montserrat Light"/>
                <a:cs typeface="Montserrat Light"/>
                <a:sym typeface="Montserrat Light"/>
              </a:rPr>
              <a:t>)になったらキャンセルすることができないです(例：</a:t>
            </a:r>
            <a:r>
              <a:rPr b="1" lang="en" sz="800">
                <a:solidFill>
                  <a:srgbClr val="FF0000"/>
                </a:solidFill>
                <a:latin typeface="Montserrat"/>
                <a:ea typeface="Montserrat"/>
                <a:cs typeface="Montserrat"/>
                <a:sym typeface="Montserrat"/>
              </a:rPr>
              <a:t>背景色が異なります</a:t>
            </a:r>
            <a:r>
              <a:rPr lang="en" sz="800">
                <a:solidFill>
                  <a:srgbClr val="FF0000"/>
                </a:solidFill>
                <a:latin typeface="Montserrat Light"/>
                <a:ea typeface="Montserrat Light"/>
                <a:cs typeface="Montserrat Light"/>
                <a:sym typeface="Montserrat Light"/>
              </a:rPr>
              <a:t>)。</a:t>
            </a:r>
            <a:endParaRPr sz="800">
              <a:solidFill>
                <a:srgbClr val="FF0000"/>
              </a:solidFill>
              <a:latin typeface="Montserrat Light"/>
              <a:ea typeface="Montserrat Light"/>
              <a:cs typeface="Montserrat Light"/>
              <a:sym typeface="Montserrat Light"/>
            </a:endParaRPr>
          </a:p>
          <a:p>
            <a:pPr indent="0" lvl="0" marL="0" rtl="0" algn="l">
              <a:spcBef>
                <a:spcPts val="0"/>
              </a:spcBef>
              <a:spcAft>
                <a:spcPts val="0"/>
              </a:spcAft>
              <a:buNone/>
            </a:pPr>
            <a:r>
              <a:rPr lang="en" sz="800">
                <a:solidFill>
                  <a:srgbClr val="FF0000"/>
                </a:solidFill>
                <a:latin typeface="Montserrat Light"/>
                <a:ea typeface="Montserrat Light"/>
                <a:cs typeface="Montserrat Light"/>
                <a:sym typeface="Montserrat Light"/>
              </a:rPr>
              <a:t>キャンセルできる商品はまだ提供されていない商品です(例：</a:t>
            </a:r>
            <a:r>
              <a:rPr b="1" lang="en" sz="800">
                <a:solidFill>
                  <a:srgbClr val="FF0000"/>
                </a:solidFill>
                <a:latin typeface="Montserrat"/>
                <a:ea typeface="Montserrat"/>
                <a:cs typeface="Montserrat"/>
                <a:sym typeface="Montserrat"/>
              </a:rPr>
              <a:t>背景色が異なります</a:t>
            </a:r>
            <a:r>
              <a:rPr lang="en" sz="800">
                <a:solidFill>
                  <a:srgbClr val="FF0000"/>
                </a:solidFill>
                <a:latin typeface="Montserrat Light"/>
                <a:ea typeface="Montserrat Light"/>
                <a:cs typeface="Montserrat Light"/>
                <a:sym typeface="Montserrat Light"/>
              </a:rPr>
              <a:t>)。</a:t>
            </a:r>
            <a:endParaRPr sz="800">
              <a:solidFill>
                <a:srgbClr val="FF0000"/>
              </a:solidFill>
              <a:latin typeface="Montserrat Light"/>
              <a:ea typeface="Montserrat Light"/>
              <a:cs typeface="Montserrat Light"/>
              <a:sym typeface="Montserrat Light"/>
            </a:endParaRPr>
          </a:p>
          <a:p>
            <a:pPr indent="0" lvl="0" marL="0" rtl="0" algn="l">
              <a:spcBef>
                <a:spcPts val="0"/>
              </a:spcBef>
              <a:spcAft>
                <a:spcPts val="0"/>
              </a:spcAft>
              <a:buNone/>
            </a:pPr>
            <a:r>
              <a:rPr lang="en" sz="800">
                <a:solidFill>
                  <a:srgbClr val="FF0000"/>
                </a:solidFill>
                <a:latin typeface="Montserrat Light"/>
                <a:ea typeface="Montserrat Light"/>
                <a:cs typeface="Montserrat Light"/>
                <a:sym typeface="Montserrat Light"/>
              </a:rPr>
              <a:t>例: 商品 x3 (0/3)</a:t>
            </a:r>
            <a:endParaRPr sz="800">
              <a:solidFill>
                <a:srgbClr val="FF0000"/>
              </a:solidFill>
              <a:latin typeface="Montserrat Light"/>
              <a:ea typeface="Montserrat Light"/>
              <a:cs typeface="Montserrat Light"/>
              <a:sym typeface="Montserrat Light"/>
            </a:endParaRPr>
          </a:p>
          <a:p>
            <a:pPr indent="0" lvl="0" marL="0" rtl="0" algn="l">
              <a:spcBef>
                <a:spcPts val="0"/>
              </a:spcBef>
              <a:spcAft>
                <a:spcPts val="0"/>
              </a:spcAft>
              <a:buNone/>
            </a:pPr>
            <a:r>
              <a:rPr b="1" lang="en" sz="800">
                <a:solidFill>
                  <a:srgbClr val="FF0000"/>
                </a:solidFill>
                <a:latin typeface="Montserrat"/>
                <a:ea typeface="Montserrat"/>
                <a:cs typeface="Montserrat"/>
                <a:sym typeface="Montserrat"/>
              </a:rPr>
              <a:t>更新日: 10/22/2020</a:t>
            </a:r>
            <a:endParaRPr b="1" sz="800">
              <a:solidFill>
                <a:srgbClr val="FF0000"/>
              </a:solidFill>
              <a:latin typeface="Montserrat"/>
              <a:ea typeface="Montserrat"/>
              <a:cs typeface="Montserrat"/>
              <a:sym typeface="Montserrat"/>
            </a:endParaRPr>
          </a:p>
        </p:txBody>
      </p:sp>
      <p:cxnSp>
        <p:nvCxnSpPr>
          <p:cNvPr id="653" name="Google Shape;653;p59"/>
          <p:cNvCxnSpPr>
            <a:stCxn id="652" idx="3"/>
            <a:endCxn id="654" idx="1"/>
          </p:cNvCxnSpPr>
          <p:nvPr/>
        </p:nvCxnSpPr>
        <p:spPr>
          <a:xfrm>
            <a:off x="2131200" y="2682675"/>
            <a:ext cx="249300" cy="0"/>
          </a:xfrm>
          <a:prstGeom prst="straightConnector1">
            <a:avLst/>
          </a:prstGeom>
          <a:noFill/>
          <a:ln cap="flat" cmpd="sng" w="9525">
            <a:solidFill>
              <a:srgbClr val="FF0000"/>
            </a:solidFill>
            <a:prstDash val="solid"/>
            <a:round/>
            <a:headEnd len="med" w="med" type="none"/>
            <a:tailEnd len="med" w="med" type="triangle"/>
          </a:ln>
        </p:spPr>
      </p:cxnSp>
      <p:sp>
        <p:nvSpPr>
          <p:cNvPr id="654" name="Google Shape;654;p59"/>
          <p:cNvSpPr/>
          <p:nvPr/>
        </p:nvSpPr>
        <p:spPr>
          <a:xfrm>
            <a:off x="2380500" y="2501175"/>
            <a:ext cx="4356600" cy="36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 name="Google Shape;655;p59"/>
          <p:cNvCxnSpPr>
            <a:stCxn id="652" idx="2"/>
            <a:endCxn id="650" idx="1"/>
          </p:cNvCxnSpPr>
          <p:nvPr/>
        </p:nvCxnSpPr>
        <p:spPr>
          <a:xfrm flipH="1" rot="-5400000">
            <a:off x="1461750" y="3009375"/>
            <a:ext cx="617400" cy="1270500"/>
          </a:xfrm>
          <a:prstGeom prst="bentConnector2">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59" name="Shape 659"/>
        <p:cNvGrpSpPr/>
        <p:nvPr/>
      </p:nvGrpSpPr>
      <p:grpSpPr>
        <a:xfrm>
          <a:off x="0" y="0"/>
          <a:ext cx="0" cy="0"/>
          <a:chOff x="0" y="0"/>
          <a:chExt cx="0" cy="0"/>
        </a:xfrm>
      </p:grpSpPr>
      <p:pic>
        <p:nvPicPr>
          <p:cNvPr id="660" name="Google Shape;660;p60"/>
          <p:cNvPicPr preferRelativeResize="0"/>
          <p:nvPr/>
        </p:nvPicPr>
        <p:blipFill>
          <a:blip r:embed="rId3">
            <a:alphaModFix/>
          </a:blip>
          <a:stretch>
            <a:fillRect/>
          </a:stretch>
        </p:blipFill>
        <p:spPr>
          <a:xfrm>
            <a:off x="2476825" y="842700"/>
            <a:ext cx="4326675" cy="4259151"/>
          </a:xfrm>
          <a:prstGeom prst="rect">
            <a:avLst/>
          </a:prstGeom>
          <a:noFill/>
          <a:ln>
            <a:noFill/>
          </a:ln>
        </p:spPr>
      </p:pic>
      <p:sp>
        <p:nvSpPr>
          <p:cNvPr id="661" name="Google Shape;661;p60"/>
          <p:cNvSpPr txBox="1"/>
          <p:nvPr/>
        </p:nvSpPr>
        <p:spPr>
          <a:xfrm>
            <a:off x="699300" y="12772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a:t>
            </a:r>
            <a:r>
              <a:rPr b="1" lang="en">
                <a:latin typeface="Montserrat"/>
                <a:ea typeface="Montserrat"/>
                <a:cs typeface="Montserrat"/>
                <a:sym typeface="Montserrat"/>
              </a:rPr>
              <a:t>ユーザー</a:t>
            </a:r>
            <a:r>
              <a:rPr b="1" lang="en">
                <a:latin typeface="Montserrat"/>
                <a:ea typeface="Montserrat"/>
                <a:cs typeface="Montserrat"/>
                <a:sym typeface="Montserrat"/>
              </a:rPr>
              <a:t>流れ - 5 (</a:t>
            </a:r>
            <a:r>
              <a:rPr b="1" lang="en">
                <a:latin typeface="Montserrat"/>
                <a:ea typeface="Montserrat"/>
                <a:cs typeface="Montserrat"/>
                <a:sym typeface="Montserrat"/>
              </a:rPr>
              <a:t>会計</a:t>
            </a:r>
            <a:r>
              <a:rPr b="1" lang="en">
                <a:latin typeface="Montserrat"/>
                <a:ea typeface="Montserrat"/>
                <a:cs typeface="Montserrat"/>
                <a:sym typeface="Montserrat"/>
              </a:rPr>
              <a:t>管理)</a:t>
            </a:r>
            <a:endParaRPr b="1">
              <a:latin typeface="Montserrat"/>
              <a:ea typeface="Montserrat"/>
              <a:cs typeface="Montserrat"/>
              <a:sym typeface="Montserrat"/>
            </a:endParaRPr>
          </a:p>
        </p:txBody>
      </p:sp>
      <p:cxnSp>
        <p:nvCxnSpPr>
          <p:cNvPr id="662" name="Google Shape;662;p60"/>
          <p:cNvCxnSpPr>
            <a:stCxn id="660" idx="3"/>
          </p:cNvCxnSpPr>
          <p:nvPr/>
        </p:nvCxnSpPr>
        <p:spPr>
          <a:xfrm flipH="1" rot="10800000">
            <a:off x="6803500" y="1203775"/>
            <a:ext cx="625800" cy="1768500"/>
          </a:xfrm>
          <a:prstGeom prst="bentConnector2">
            <a:avLst/>
          </a:prstGeom>
          <a:noFill/>
          <a:ln cap="flat" cmpd="sng" w="9525">
            <a:solidFill>
              <a:schemeClr val="dk2"/>
            </a:solidFill>
            <a:prstDash val="solid"/>
            <a:round/>
            <a:headEnd len="med" w="med" type="none"/>
            <a:tailEnd len="med" w="med" type="none"/>
          </a:ln>
        </p:spPr>
      </p:cxnSp>
      <p:cxnSp>
        <p:nvCxnSpPr>
          <p:cNvPr id="663" name="Google Shape;663;p60"/>
          <p:cNvCxnSpPr>
            <a:endCxn id="664" idx="3"/>
          </p:cNvCxnSpPr>
          <p:nvPr/>
        </p:nvCxnSpPr>
        <p:spPr>
          <a:xfrm rot="10800000">
            <a:off x="5961363" y="1194850"/>
            <a:ext cx="1468200" cy="2100"/>
          </a:xfrm>
          <a:prstGeom prst="straightConnector1">
            <a:avLst/>
          </a:prstGeom>
          <a:noFill/>
          <a:ln cap="flat" cmpd="sng" w="9525">
            <a:solidFill>
              <a:schemeClr val="dk2"/>
            </a:solidFill>
            <a:prstDash val="solid"/>
            <a:round/>
            <a:headEnd len="med" w="med" type="none"/>
            <a:tailEnd len="med" w="med" type="triangle"/>
          </a:ln>
        </p:spPr>
      </p:cxnSp>
      <p:sp>
        <p:nvSpPr>
          <p:cNvPr id="665" name="Google Shape;665;p60"/>
          <p:cNvSpPr/>
          <p:nvPr/>
        </p:nvSpPr>
        <p:spPr>
          <a:xfrm>
            <a:off x="4792275" y="1144600"/>
            <a:ext cx="548100" cy="45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 name="Google Shape;666;p60"/>
          <p:cNvCxnSpPr/>
          <p:nvPr/>
        </p:nvCxnSpPr>
        <p:spPr>
          <a:xfrm flipH="1" rot="10800000">
            <a:off x="1934950" y="1277725"/>
            <a:ext cx="2817000" cy="4800"/>
          </a:xfrm>
          <a:prstGeom prst="straightConnector1">
            <a:avLst/>
          </a:prstGeom>
          <a:noFill/>
          <a:ln cap="flat" cmpd="sng" w="9525">
            <a:solidFill>
              <a:schemeClr val="dk2"/>
            </a:solidFill>
            <a:prstDash val="solid"/>
            <a:round/>
            <a:headEnd len="med" w="med" type="none"/>
            <a:tailEnd len="med" w="med" type="triangle"/>
          </a:ln>
        </p:spPr>
      </p:cxnSp>
      <p:sp>
        <p:nvSpPr>
          <p:cNvPr id="667" name="Google Shape;667;p60"/>
          <p:cNvSpPr txBox="1"/>
          <p:nvPr/>
        </p:nvSpPr>
        <p:spPr>
          <a:xfrm>
            <a:off x="790750" y="955450"/>
            <a:ext cx="1144200" cy="76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OKを押すと席 5の会計が画面から消えます。</a:t>
            </a:r>
            <a:endParaRPr sz="800">
              <a:latin typeface="Montserrat Light"/>
              <a:ea typeface="Montserrat Light"/>
              <a:cs typeface="Montserrat Light"/>
              <a:sym typeface="Montserrat Light"/>
            </a:endParaRPr>
          </a:p>
          <a:p>
            <a:pPr indent="0" lvl="0" marL="0" rtl="0" algn="l">
              <a:spcBef>
                <a:spcPts val="0"/>
              </a:spcBef>
              <a:spcAft>
                <a:spcPts val="0"/>
              </a:spcAft>
              <a:buNone/>
            </a:pPr>
            <a:r>
              <a:rPr lang="en" sz="800">
                <a:latin typeface="Montserrat Light"/>
                <a:ea typeface="Montserrat Light"/>
                <a:cs typeface="Montserrat Light"/>
                <a:sym typeface="Montserrat Light"/>
              </a:rPr>
              <a:t>＊お客様の席情報も消します。</a:t>
            </a:r>
            <a:endParaRPr sz="800">
              <a:latin typeface="Montserrat Light"/>
              <a:ea typeface="Montserrat Light"/>
              <a:cs typeface="Montserrat Light"/>
              <a:sym typeface="Montserrat Light"/>
            </a:endParaRPr>
          </a:p>
        </p:txBody>
      </p:sp>
      <p:sp>
        <p:nvSpPr>
          <p:cNvPr id="668" name="Google Shape;668;p60"/>
          <p:cNvSpPr txBox="1"/>
          <p:nvPr/>
        </p:nvSpPr>
        <p:spPr>
          <a:xfrm>
            <a:off x="7695150" y="1785275"/>
            <a:ext cx="1144200" cy="76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席 3の会計を押すと”席 3の会計を完了しましたか。”確認ポップアップメッセージが表示します。</a:t>
            </a:r>
            <a:endParaRPr sz="800">
              <a:latin typeface="Montserrat Light"/>
              <a:ea typeface="Montserrat Light"/>
              <a:cs typeface="Montserrat Light"/>
              <a:sym typeface="Montserrat Light"/>
            </a:endParaRPr>
          </a:p>
        </p:txBody>
      </p:sp>
      <p:cxnSp>
        <p:nvCxnSpPr>
          <p:cNvPr id="669" name="Google Shape;669;p60"/>
          <p:cNvCxnSpPr>
            <a:stCxn id="668" idx="1"/>
          </p:cNvCxnSpPr>
          <p:nvPr/>
        </p:nvCxnSpPr>
        <p:spPr>
          <a:xfrm flipH="1">
            <a:off x="7427250" y="2165525"/>
            <a:ext cx="267900" cy="7200"/>
          </a:xfrm>
          <a:prstGeom prst="straightConnector1">
            <a:avLst/>
          </a:prstGeom>
          <a:noFill/>
          <a:ln cap="flat" cmpd="sng" w="9525">
            <a:solidFill>
              <a:schemeClr val="dk2"/>
            </a:solidFill>
            <a:prstDash val="solid"/>
            <a:round/>
            <a:headEnd len="med" w="med" type="none"/>
            <a:tailEnd len="med" w="med" type="triangle"/>
          </a:ln>
        </p:spPr>
      </p:cxnSp>
      <p:sp>
        <p:nvSpPr>
          <p:cNvPr id="670" name="Google Shape;670;p60"/>
          <p:cNvSpPr/>
          <p:nvPr/>
        </p:nvSpPr>
        <p:spPr>
          <a:xfrm>
            <a:off x="6036950" y="1873325"/>
            <a:ext cx="661200" cy="23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0"/>
          <p:cNvSpPr/>
          <p:nvPr/>
        </p:nvSpPr>
        <p:spPr>
          <a:xfrm>
            <a:off x="367250" y="2870350"/>
            <a:ext cx="1097100" cy="69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レストランユーザーの側では</a:t>
            </a:r>
            <a:r>
              <a:rPr b="1" lang="en" sz="800">
                <a:solidFill>
                  <a:srgbClr val="FF0000"/>
                </a:solidFill>
              </a:rPr>
              <a:t>提供済み</a:t>
            </a:r>
            <a:r>
              <a:rPr lang="en" sz="800">
                <a:solidFill>
                  <a:srgbClr val="FF0000"/>
                </a:solidFill>
              </a:rPr>
              <a:t>だと非表示、</a:t>
            </a:r>
            <a:r>
              <a:rPr b="1" lang="en" sz="800">
                <a:solidFill>
                  <a:srgbClr val="FF0000"/>
                </a:solidFill>
              </a:rPr>
              <a:t>準備中</a:t>
            </a:r>
            <a:r>
              <a:rPr lang="en" sz="800">
                <a:solidFill>
                  <a:srgbClr val="FF0000"/>
                </a:solidFill>
              </a:rPr>
              <a:t>だと表示になります。</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cxnSp>
        <p:nvCxnSpPr>
          <p:cNvPr id="672" name="Google Shape;672;p60"/>
          <p:cNvCxnSpPr>
            <a:stCxn id="671" idx="3"/>
          </p:cNvCxnSpPr>
          <p:nvPr/>
        </p:nvCxnSpPr>
        <p:spPr>
          <a:xfrm flipH="1" rot="10800000">
            <a:off x="1464350" y="3203800"/>
            <a:ext cx="4572600" cy="15300"/>
          </a:xfrm>
          <a:prstGeom prst="straightConnector1">
            <a:avLst/>
          </a:prstGeom>
          <a:noFill/>
          <a:ln cap="flat" cmpd="sng" w="9525">
            <a:solidFill>
              <a:srgbClr val="FF0000"/>
            </a:solidFill>
            <a:prstDash val="solid"/>
            <a:round/>
            <a:headEnd len="med" w="med" type="none"/>
            <a:tailEnd len="med" w="med" type="triangle"/>
          </a:ln>
        </p:spPr>
      </p:cxnSp>
      <p:sp>
        <p:nvSpPr>
          <p:cNvPr id="673" name="Google Shape;673;p60"/>
          <p:cNvSpPr/>
          <p:nvPr/>
        </p:nvSpPr>
        <p:spPr>
          <a:xfrm>
            <a:off x="513625" y="1873337"/>
            <a:ext cx="1097100" cy="59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キャンセルしたの商品は線をひいてます。</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cxnSp>
        <p:nvCxnSpPr>
          <p:cNvPr id="674" name="Google Shape;674;p60"/>
          <p:cNvCxnSpPr>
            <a:stCxn id="673" idx="3"/>
            <a:endCxn id="675" idx="1"/>
          </p:cNvCxnSpPr>
          <p:nvPr/>
        </p:nvCxnSpPr>
        <p:spPr>
          <a:xfrm>
            <a:off x="1610725" y="2169137"/>
            <a:ext cx="866100" cy="0"/>
          </a:xfrm>
          <a:prstGeom prst="straightConnector1">
            <a:avLst/>
          </a:prstGeom>
          <a:noFill/>
          <a:ln cap="flat" cmpd="sng" w="9525">
            <a:solidFill>
              <a:srgbClr val="FF0000"/>
            </a:solidFill>
            <a:prstDash val="solid"/>
            <a:round/>
            <a:headEnd len="med" w="med" type="none"/>
            <a:tailEnd len="med" w="med" type="triangle"/>
          </a:ln>
        </p:spPr>
      </p:cxnSp>
      <p:sp>
        <p:nvSpPr>
          <p:cNvPr id="675" name="Google Shape;675;p60"/>
          <p:cNvSpPr/>
          <p:nvPr/>
        </p:nvSpPr>
        <p:spPr>
          <a:xfrm>
            <a:off x="2476825" y="2091875"/>
            <a:ext cx="4248300" cy="15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0"/>
          <p:cNvSpPr/>
          <p:nvPr/>
        </p:nvSpPr>
        <p:spPr>
          <a:xfrm>
            <a:off x="3318963" y="673750"/>
            <a:ext cx="2642400" cy="104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9" name="Shape 679"/>
        <p:cNvGrpSpPr/>
        <p:nvPr/>
      </p:nvGrpSpPr>
      <p:grpSpPr>
        <a:xfrm>
          <a:off x="0" y="0"/>
          <a:ext cx="0" cy="0"/>
          <a:chOff x="0" y="0"/>
          <a:chExt cx="0" cy="0"/>
        </a:xfrm>
      </p:grpSpPr>
      <p:sp>
        <p:nvSpPr>
          <p:cNvPr id="680" name="Google Shape;680;p61"/>
          <p:cNvSpPr txBox="1"/>
          <p:nvPr/>
        </p:nvSpPr>
        <p:spPr>
          <a:xfrm>
            <a:off x="699300" y="12772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a:t>
            </a:r>
            <a:r>
              <a:rPr b="1" lang="en">
                <a:latin typeface="Montserrat"/>
                <a:ea typeface="Montserrat"/>
                <a:cs typeface="Montserrat"/>
                <a:sym typeface="Montserrat"/>
              </a:rPr>
              <a:t>ユーザーその他</a:t>
            </a:r>
            <a:r>
              <a:rPr b="1" lang="en">
                <a:latin typeface="Montserrat"/>
                <a:ea typeface="Montserrat"/>
                <a:cs typeface="Montserrat"/>
                <a:sym typeface="Montserrat"/>
              </a:rPr>
              <a:t> - </a:t>
            </a:r>
            <a:r>
              <a:rPr b="1" lang="en">
                <a:latin typeface="Montserrat"/>
                <a:ea typeface="Montserrat"/>
                <a:cs typeface="Montserrat"/>
                <a:sym typeface="Montserrat"/>
              </a:rPr>
              <a:t>ナビゲータ</a:t>
            </a:r>
            <a:endParaRPr b="1">
              <a:latin typeface="Montserrat"/>
              <a:ea typeface="Montserrat"/>
              <a:cs typeface="Montserrat"/>
              <a:sym typeface="Montserrat"/>
            </a:endParaRPr>
          </a:p>
        </p:txBody>
      </p:sp>
      <p:pic>
        <p:nvPicPr>
          <p:cNvPr id="681" name="Google Shape;681;p61"/>
          <p:cNvPicPr preferRelativeResize="0"/>
          <p:nvPr/>
        </p:nvPicPr>
        <p:blipFill>
          <a:blip r:embed="rId3">
            <a:alphaModFix/>
          </a:blip>
          <a:stretch>
            <a:fillRect/>
          </a:stretch>
        </p:blipFill>
        <p:spPr>
          <a:xfrm>
            <a:off x="4840550" y="721550"/>
            <a:ext cx="4173750" cy="4259175"/>
          </a:xfrm>
          <a:prstGeom prst="rect">
            <a:avLst/>
          </a:prstGeom>
          <a:noFill/>
          <a:ln>
            <a:noFill/>
          </a:ln>
        </p:spPr>
      </p:pic>
      <p:pic>
        <p:nvPicPr>
          <p:cNvPr id="682" name="Google Shape;682;p61"/>
          <p:cNvPicPr preferRelativeResize="0"/>
          <p:nvPr/>
        </p:nvPicPr>
        <p:blipFill>
          <a:blip r:embed="rId4">
            <a:alphaModFix/>
          </a:blip>
          <a:stretch>
            <a:fillRect/>
          </a:stretch>
        </p:blipFill>
        <p:spPr>
          <a:xfrm>
            <a:off x="160550" y="721550"/>
            <a:ext cx="4411459" cy="4259175"/>
          </a:xfrm>
          <a:prstGeom prst="rect">
            <a:avLst/>
          </a:prstGeom>
          <a:noFill/>
          <a:ln>
            <a:noFill/>
          </a:ln>
        </p:spPr>
      </p:pic>
      <p:sp>
        <p:nvSpPr>
          <p:cNvPr id="683" name="Google Shape;683;p61"/>
          <p:cNvSpPr/>
          <p:nvPr/>
        </p:nvSpPr>
        <p:spPr>
          <a:xfrm>
            <a:off x="149550" y="701825"/>
            <a:ext cx="297900" cy="34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 name="Google Shape;684;p61"/>
          <p:cNvCxnSpPr>
            <a:stCxn id="683" idx="3"/>
          </p:cNvCxnSpPr>
          <p:nvPr/>
        </p:nvCxnSpPr>
        <p:spPr>
          <a:xfrm>
            <a:off x="447450" y="874925"/>
            <a:ext cx="4422600" cy="9600"/>
          </a:xfrm>
          <a:prstGeom prst="straightConnector1">
            <a:avLst/>
          </a:prstGeom>
          <a:noFill/>
          <a:ln cap="flat" cmpd="sng" w="9525">
            <a:solidFill>
              <a:schemeClr val="dk2"/>
            </a:solidFill>
            <a:prstDash val="solid"/>
            <a:round/>
            <a:headEnd len="med" w="med" type="none"/>
            <a:tailEnd len="med" w="med" type="triangle"/>
          </a:ln>
        </p:spPr>
      </p:cxnSp>
      <p:sp>
        <p:nvSpPr>
          <p:cNvPr id="685" name="Google Shape;685;p61"/>
          <p:cNvSpPr txBox="1"/>
          <p:nvPr/>
        </p:nvSpPr>
        <p:spPr>
          <a:xfrm>
            <a:off x="543725" y="631075"/>
            <a:ext cx="5537700" cy="1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latin typeface="Montserrat Light"/>
              <a:ea typeface="Montserrat Light"/>
              <a:cs typeface="Montserrat Light"/>
              <a:sym typeface="Montserrat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9" name="Shape 689"/>
        <p:cNvGrpSpPr/>
        <p:nvPr/>
      </p:nvGrpSpPr>
      <p:grpSpPr>
        <a:xfrm>
          <a:off x="0" y="0"/>
          <a:ext cx="0" cy="0"/>
          <a:chOff x="0" y="0"/>
          <a:chExt cx="0" cy="0"/>
        </a:xfrm>
      </p:grpSpPr>
      <p:pic>
        <p:nvPicPr>
          <p:cNvPr id="690" name="Google Shape;690;p62"/>
          <p:cNvPicPr preferRelativeResize="0"/>
          <p:nvPr/>
        </p:nvPicPr>
        <p:blipFill>
          <a:blip r:embed="rId3">
            <a:alphaModFix/>
          </a:blip>
          <a:stretch>
            <a:fillRect/>
          </a:stretch>
        </p:blipFill>
        <p:spPr>
          <a:xfrm>
            <a:off x="104350" y="855650"/>
            <a:ext cx="8935301" cy="4000150"/>
          </a:xfrm>
          <a:prstGeom prst="rect">
            <a:avLst/>
          </a:prstGeom>
          <a:noFill/>
          <a:ln>
            <a:noFill/>
          </a:ln>
        </p:spPr>
      </p:pic>
      <p:sp>
        <p:nvSpPr>
          <p:cNvPr id="691" name="Google Shape;691;p62"/>
          <p:cNvSpPr txBox="1"/>
          <p:nvPr/>
        </p:nvSpPr>
        <p:spPr>
          <a:xfrm>
            <a:off x="699300" y="127725"/>
            <a:ext cx="53520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a:t>
            </a:r>
            <a:r>
              <a:rPr b="1" lang="en">
                <a:latin typeface="Montserrat"/>
                <a:ea typeface="Montserrat"/>
                <a:cs typeface="Montserrat"/>
                <a:sym typeface="Montserrat"/>
              </a:rPr>
              <a:t>ユーザー</a:t>
            </a:r>
            <a:r>
              <a:rPr b="1" lang="en">
                <a:latin typeface="Montserrat"/>
                <a:ea typeface="Montserrat"/>
                <a:cs typeface="Montserrat"/>
                <a:sym typeface="Montserrat"/>
              </a:rPr>
              <a:t>流れ - 1</a:t>
            </a:r>
            <a:r>
              <a:rPr b="1" lang="en">
                <a:solidFill>
                  <a:schemeClr val="dk1"/>
                </a:solidFill>
                <a:latin typeface="Montserrat"/>
                <a:ea typeface="Montserrat"/>
                <a:cs typeface="Montserrat"/>
                <a:sym typeface="Montserrat"/>
              </a:rPr>
              <a:t> (パスワードでのログイン)</a:t>
            </a:r>
            <a:r>
              <a:rPr b="1" lang="en">
                <a:latin typeface="Montserrat"/>
                <a:ea typeface="Montserrat"/>
                <a:cs typeface="Montserrat"/>
                <a:sym typeface="Montserrat"/>
              </a:rPr>
              <a:t>の改善</a:t>
            </a:r>
            <a:endParaRPr b="1">
              <a:latin typeface="Montserrat"/>
              <a:ea typeface="Montserrat"/>
              <a:cs typeface="Montserrat"/>
              <a:sym typeface="Montserrat"/>
            </a:endParaRPr>
          </a:p>
        </p:txBody>
      </p:sp>
      <p:sp>
        <p:nvSpPr>
          <p:cNvPr id="692" name="Google Shape;692;p62"/>
          <p:cNvSpPr/>
          <p:nvPr/>
        </p:nvSpPr>
        <p:spPr>
          <a:xfrm>
            <a:off x="104350" y="855638"/>
            <a:ext cx="798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レイアウトの改善</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6" name="Shape 696"/>
        <p:cNvGrpSpPr/>
        <p:nvPr/>
      </p:nvGrpSpPr>
      <p:grpSpPr>
        <a:xfrm>
          <a:off x="0" y="0"/>
          <a:ext cx="0" cy="0"/>
          <a:chOff x="0" y="0"/>
          <a:chExt cx="0" cy="0"/>
        </a:xfrm>
      </p:grpSpPr>
      <p:sp>
        <p:nvSpPr>
          <p:cNvPr id="697" name="Google Shape;697;p63"/>
          <p:cNvSpPr txBox="1"/>
          <p:nvPr/>
        </p:nvSpPr>
        <p:spPr>
          <a:xfrm>
            <a:off x="699300" y="127725"/>
            <a:ext cx="52476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a:t>
            </a:r>
            <a:r>
              <a:rPr b="1" lang="en">
                <a:latin typeface="Montserrat"/>
                <a:ea typeface="Montserrat"/>
                <a:cs typeface="Montserrat"/>
                <a:sym typeface="Montserrat"/>
              </a:rPr>
              <a:t>ユーザー</a:t>
            </a:r>
            <a:r>
              <a:rPr b="1" lang="en">
                <a:latin typeface="Montserrat"/>
                <a:ea typeface="Montserrat"/>
                <a:cs typeface="Montserrat"/>
                <a:sym typeface="Montserrat"/>
              </a:rPr>
              <a:t>流れ - 3</a:t>
            </a:r>
            <a:r>
              <a:rPr b="1" lang="en">
                <a:solidFill>
                  <a:schemeClr val="dk1"/>
                </a:solidFill>
                <a:latin typeface="Montserrat"/>
                <a:ea typeface="Montserrat"/>
                <a:cs typeface="Montserrat"/>
                <a:sym typeface="Montserrat"/>
              </a:rPr>
              <a:t> (席の管理)</a:t>
            </a:r>
            <a:r>
              <a:rPr b="1" lang="en">
                <a:latin typeface="Montserrat"/>
                <a:ea typeface="Montserrat"/>
                <a:cs typeface="Montserrat"/>
                <a:sym typeface="Montserrat"/>
              </a:rPr>
              <a:t>の改善</a:t>
            </a:r>
            <a:endParaRPr b="1">
              <a:latin typeface="Montserrat"/>
              <a:ea typeface="Montserrat"/>
              <a:cs typeface="Montserrat"/>
              <a:sym typeface="Montserrat"/>
            </a:endParaRPr>
          </a:p>
        </p:txBody>
      </p:sp>
      <p:pic>
        <p:nvPicPr>
          <p:cNvPr id="698" name="Google Shape;698;p63"/>
          <p:cNvPicPr preferRelativeResize="0"/>
          <p:nvPr/>
        </p:nvPicPr>
        <p:blipFill>
          <a:blip r:embed="rId3">
            <a:alphaModFix/>
          </a:blip>
          <a:stretch>
            <a:fillRect/>
          </a:stretch>
        </p:blipFill>
        <p:spPr>
          <a:xfrm>
            <a:off x="2462425" y="837775"/>
            <a:ext cx="4219138" cy="4100575"/>
          </a:xfrm>
          <a:prstGeom prst="rect">
            <a:avLst/>
          </a:prstGeom>
          <a:noFill/>
          <a:ln>
            <a:noFill/>
          </a:ln>
        </p:spPr>
      </p:pic>
      <p:sp>
        <p:nvSpPr>
          <p:cNvPr id="699" name="Google Shape;699;p63"/>
          <p:cNvSpPr/>
          <p:nvPr/>
        </p:nvSpPr>
        <p:spPr>
          <a:xfrm>
            <a:off x="104350" y="855638"/>
            <a:ext cx="798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レイアウトの改善</a:t>
            </a:r>
            <a:endParaRPr sz="800"/>
          </a:p>
        </p:txBody>
      </p:sp>
      <p:sp>
        <p:nvSpPr>
          <p:cNvPr id="700" name="Google Shape;700;p63"/>
          <p:cNvSpPr/>
          <p:nvPr/>
        </p:nvSpPr>
        <p:spPr>
          <a:xfrm>
            <a:off x="1226388" y="855650"/>
            <a:ext cx="912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お客様が席予約した際分かりやすい通知</a:t>
            </a:r>
            <a:r>
              <a:rPr lang="en" sz="800">
                <a:solidFill>
                  <a:schemeClr val="dk1"/>
                </a:solidFill>
              </a:rPr>
              <a:t>とポップアップメッセージ</a:t>
            </a:r>
            <a:r>
              <a:rPr lang="en" sz="800"/>
              <a:t>が欲しいです。</a:t>
            </a:r>
            <a:endParaRPr sz="800"/>
          </a:p>
        </p:txBody>
      </p:sp>
      <p:sp>
        <p:nvSpPr>
          <p:cNvPr id="701" name="Google Shape;701;p63"/>
          <p:cNvSpPr/>
          <p:nvPr/>
        </p:nvSpPr>
        <p:spPr>
          <a:xfrm>
            <a:off x="6871775" y="913350"/>
            <a:ext cx="2208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お客様の予約番号が表示したいです。</a:t>
            </a:r>
            <a:endParaRPr sz="800"/>
          </a:p>
          <a:p>
            <a:pPr indent="0" lvl="0" marL="0" rtl="0" algn="l">
              <a:spcBef>
                <a:spcPts val="0"/>
              </a:spcBef>
              <a:spcAft>
                <a:spcPts val="0"/>
              </a:spcAft>
              <a:buNone/>
            </a:pPr>
            <a:r>
              <a:rPr lang="en" sz="800"/>
              <a:t>例：番号：23 名前: ダニエル 大人:2/子供:0</a:t>
            </a:r>
            <a:endParaRPr sz="800"/>
          </a:p>
        </p:txBody>
      </p:sp>
      <p:cxnSp>
        <p:nvCxnSpPr>
          <p:cNvPr id="702" name="Google Shape;702;p63"/>
          <p:cNvCxnSpPr/>
          <p:nvPr/>
        </p:nvCxnSpPr>
        <p:spPr>
          <a:xfrm rot="10800000">
            <a:off x="6456150" y="1240100"/>
            <a:ext cx="423900" cy="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p:nvPr/>
        </p:nvSpPr>
        <p:spPr>
          <a:xfrm>
            <a:off x="1297975" y="677200"/>
            <a:ext cx="2096100" cy="4337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txBox="1"/>
          <p:nvPr/>
        </p:nvSpPr>
        <p:spPr>
          <a:xfrm>
            <a:off x="699300" y="127725"/>
            <a:ext cx="44040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- 1 (利用規約/ランディングページ)</a:t>
            </a:r>
            <a:endParaRPr b="1">
              <a:latin typeface="Montserrat"/>
              <a:ea typeface="Montserrat"/>
              <a:cs typeface="Montserrat"/>
              <a:sym typeface="Montserrat"/>
            </a:endParaRPr>
          </a:p>
        </p:txBody>
      </p:sp>
      <p:pic>
        <p:nvPicPr>
          <p:cNvPr id="254" name="Google Shape;254;p37"/>
          <p:cNvPicPr preferRelativeResize="0"/>
          <p:nvPr/>
        </p:nvPicPr>
        <p:blipFill>
          <a:blip r:embed="rId3">
            <a:alphaModFix/>
          </a:blip>
          <a:stretch>
            <a:fillRect/>
          </a:stretch>
        </p:blipFill>
        <p:spPr>
          <a:xfrm>
            <a:off x="1369111" y="725875"/>
            <a:ext cx="1954324" cy="4229626"/>
          </a:xfrm>
          <a:prstGeom prst="rect">
            <a:avLst/>
          </a:prstGeom>
          <a:noFill/>
          <a:ln>
            <a:noFill/>
          </a:ln>
        </p:spPr>
      </p:pic>
      <p:pic>
        <p:nvPicPr>
          <p:cNvPr id="255" name="Google Shape;255;p37"/>
          <p:cNvPicPr preferRelativeResize="0"/>
          <p:nvPr/>
        </p:nvPicPr>
        <p:blipFill>
          <a:blip r:embed="rId4">
            <a:alphaModFix/>
          </a:blip>
          <a:stretch>
            <a:fillRect/>
          </a:stretch>
        </p:blipFill>
        <p:spPr>
          <a:xfrm>
            <a:off x="3588075" y="725863"/>
            <a:ext cx="1954324" cy="4229649"/>
          </a:xfrm>
          <a:prstGeom prst="rect">
            <a:avLst/>
          </a:prstGeom>
          <a:noFill/>
          <a:ln>
            <a:noFill/>
          </a:ln>
        </p:spPr>
      </p:pic>
      <p:sp>
        <p:nvSpPr>
          <p:cNvPr id="256" name="Google Shape;256;p37"/>
          <p:cNvSpPr/>
          <p:nvPr/>
        </p:nvSpPr>
        <p:spPr>
          <a:xfrm>
            <a:off x="1500438" y="2957950"/>
            <a:ext cx="733800" cy="172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37"/>
          <p:cNvCxnSpPr>
            <a:stCxn id="256" idx="3"/>
          </p:cNvCxnSpPr>
          <p:nvPr/>
        </p:nvCxnSpPr>
        <p:spPr>
          <a:xfrm flipH="1" rot="10800000">
            <a:off x="2234238" y="3039250"/>
            <a:ext cx="1389300" cy="4800"/>
          </a:xfrm>
          <a:prstGeom prst="straightConnector1">
            <a:avLst/>
          </a:prstGeom>
          <a:noFill/>
          <a:ln cap="flat" cmpd="sng" w="9525">
            <a:solidFill>
              <a:schemeClr val="dk2"/>
            </a:solidFill>
            <a:prstDash val="solid"/>
            <a:round/>
            <a:headEnd len="med" w="med" type="none"/>
            <a:tailEnd len="med" w="med" type="triangle"/>
          </a:ln>
        </p:spPr>
      </p:cxnSp>
      <p:sp>
        <p:nvSpPr>
          <p:cNvPr id="258" name="Google Shape;258;p37"/>
          <p:cNvSpPr/>
          <p:nvPr/>
        </p:nvSpPr>
        <p:spPr>
          <a:xfrm>
            <a:off x="1369113" y="1222750"/>
            <a:ext cx="276300" cy="172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7"/>
          <p:cNvPicPr preferRelativeResize="0"/>
          <p:nvPr/>
        </p:nvPicPr>
        <p:blipFill>
          <a:blip r:embed="rId5">
            <a:alphaModFix/>
          </a:blip>
          <a:stretch>
            <a:fillRect/>
          </a:stretch>
        </p:blipFill>
        <p:spPr>
          <a:xfrm>
            <a:off x="5806930" y="711100"/>
            <a:ext cx="1967968" cy="4259176"/>
          </a:xfrm>
          <a:prstGeom prst="rect">
            <a:avLst/>
          </a:prstGeom>
          <a:noFill/>
          <a:ln>
            <a:noFill/>
          </a:ln>
        </p:spPr>
      </p:pic>
      <p:cxnSp>
        <p:nvCxnSpPr>
          <p:cNvPr id="260" name="Google Shape;260;p37"/>
          <p:cNvCxnSpPr/>
          <p:nvPr/>
        </p:nvCxnSpPr>
        <p:spPr>
          <a:xfrm>
            <a:off x="1645413" y="1308850"/>
            <a:ext cx="4170900" cy="540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37"/>
          <p:cNvSpPr/>
          <p:nvPr/>
        </p:nvSpPr>
        <p:spPr>
          <a:xfrm>
            <a:off x="1741513" y="2666950"/>
            <a:ext cx="1204800" cy="172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txBox="1"/>
          <p:nvPr/>
        </p:nvSpPr>
        <p:spPr>
          <a:xfrm>
            <a:off x="1450513" y="3587475"/>
            <a:ext cx="1786800" cy="54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Montserrat Light"/>
                <a:ea typeface="Montserrat Light"/>
                <a:cs typeface="Montserrat Light"/>
                <a:sym typeface="Montserrat Light"/>
              </a:rPr>
              <a:t>ボタンを押すとMenyのご利用規約についてポップアップメッセージが消えます。</a:t>
            </a:r>
            <a:endParaRPr sz="700">
              <a:latin typeface="Montserrat Light"/>
              <a:ea typeface="Montserrat Light"/>
              <a:cs typeface="Montserrat Light"/>
              <a:sym typeface="Montserrat Light"/>
            </a:endParaRPr>
          </a:p>
        </p:txBody>
      </p:sp>
      <p:sp>
        <p:nvSpPr>
          <p:cNvPr id="263" name="Google Shape;263;p37"/>
          <p:cNvSpPr txBox="1"/>
          <p:nvPr/>
        </p:nvSpPr>
        <p:spPr>
          <a:xfrm>
            <a:off x="96750" y="1037950"/>
            <a:ext cx="1112700" cy="54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xボタンを押すとメニュー閲覧ページに戻ります。</a:t>
            </a:r>
            <a:endParaRPr sz="800">
              <a:latin typeface="Montserrat Light"/>
              <a:ea typeface="Montserrat Light"/>
              <a:cs typeface="Montserrat Light"/>
              <a:sym typeface="Montserrat Light"/>
            </a:endParaRPr>
          </a:p>
        </p:txBody>
      </p:sp>
      <p:sp>
        <p:nvSpPr>
          <p:cNvPr id="264" name="Google Shape;264;p37"/>
          <p:cNvSpPr txBox="1"/>
          <p:nvPr/>
        </p:nvSpPr>
        <p:spPr>
          <a:xfrm>
            <a:off x="96750" y="2636950"/>
            <a:ext cx="1112700" cy="814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TERMS &amp; CONDITIONSを押すと利用規約の詳細ページが表示します。</a:t>
            </a:r>
            <a:endParaRPr sz="800">
              <a:latin typeface="Montserrat Light"/>
              <a:ea typeface="Montserrat Light"/>
              <a:cs typeface="Montserrat Light"/>
              <a:sym typeface="Montserrat Light"/>
            </a:endParaRPr>
          </a:p>
        </p:txBody>
      </p:sp>
      <p:cxnSp>
        <p:nvCxnSpPr>
          <p:cNvPr id="265" name="Google Shape;265;p37"/>
          <p:cNvCxnSpPr>
            <a:stCxn id="264" idx="3"/>
            <a:endCxn id="256" idx="1"/>
          </p:cNvCxnSpPr>
          <p:nvPr/>
        </p:nvCxnSpPr>
        <p:spPr>
          <a:xfrm>
            <a:off x="1209450" y="3044050"/>
            <a:ext cx="291000" cy="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7"/>
          <p:cNvCxnSpPr>
            <a:stCxn id="263" idx="3"/>
            <a:endCxn id="258" idx="1"/>
          </p:cNvCxnSpPr>
          <p:nvPr/>
        </p:nvCxnSpPr>
        <p:spPr>
          <a:xfrm>
            <a:off x="1209450" y="1308850"/>
            <a:ext cx="159600" cy="0"/>
          </a:xfrm>
          <a:prstGeom prst="straightConnector1">
            <a:avLst/>
          </a:prstGeom>
          <a:noFill/>
          <a:ln cap="flat" cmpd="sng" w="9525">
            <a:solidFill>
              <a:schemeClr val="dk2"/>
            </a:solidFill>
            <a:prstDash val="solid"/>
            <a:round/>
            <a:headEnd len="med" w="med" type="none"/>
            <a:tailEnd len="med" w="med" type="triangle"/>
          </a:ln>
        </p:spPr>
      </p:cxnSp>
      <p:sp>
        <p:nvSpPr>
          <p:cNvPr id="267" name="Google Shape;267;p37"/>
          <p:cNvSpPr txBox="1"/>
          <p:nvPr/>
        </p:nvSpPr>
        <p:spPr>
          <a:xfrm>
            <a:off x="96750" y="659200"/>
            <a:ext cx="1007100" cy="299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chemeClr val="dk1"/>
                </a:solidFill>
                <a:latin typeface="Montserrat Light"/>
                <a:ea typeface="Montserrat Light"/>
                <a:cs typeface="Montserrat Light"/>
                <a:sym typeface="Montserrat Light"/>
              </a:rPr>
              <a:t>ランディングページ</a:t>
            </a:r>
            <a:endParaRPr sz="100">
              <a:latin typeface="Montserrat Light"/>
              <a:ea typeface="Montserrat Light"/>
              <a:cs typeface="Montserrat Light"/>
              <a:sym typeface="Montserrat Light"/>
            </a:endParaRPr>
          </a:p>
        </p:txBody>
      </p:sp>
      <p:cxnSp>
        <p:nvCxnSpPr>
          <p:cNvPr id="268" name="Google Shape;268;p37"/>
          <p:cNvCxnSpPr>
            <a:stCxn id="267" idx="3"/>
          </p:cNvCxnSpPr>
          <p:nvPr/>
        </p:nvCxnSpPr>
        <p:spPr>
          <a:xfrm>
            <a:off x="1103850" y="808750"/>
            <a:ext cx="202200" cy="5400"/>
          </a:xfrm>
          <a:prstGeom prst="straightConnector1">
            <a:avLst/>
          </a:prstGeom>
          <a:noFill/>
          <a:ln cap="flat" cmpd="sng" w="9525">
            <a:solidFill>
              <a:schemeClr val="dk2"/>
            </a:solidFill>
            <a:prstDash val="solid"/>
            <a:round/>
            <a:headEnd len="med" w="med" type="none"/>
            <a:tailEnd len="med" w="med" type="triangle"/>
          </a:ln>
        </p:spPr>
      </p:cxnSp>
      <p:cxnSp>
        <p:nvCxnSpPr>
          <p:cNvPr id="269" name="Google Shape;269;p37"/>
          <p:cNvCxnSpPr>
            <a:stCxn id="262" idx="0"/>
            <a:endCxn id="261" idx="2"/>
          </p:cNvCxnSpPr>
          <p:nvPr/>
        </p:nvCxnSpPr>
        <p:spPr>
          <a:xfrm rot="10800000">
            <a:off x="2343913" y="2839275"/>
            <a:ext cx="0" cy="74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2CC"/>
        </a:solidFill>
      </p:bgPr>
    </p:bg>
    <p:spTree>
      <p:nvGrpSpPr>
        <p:cNvPr id="706" name="Shape 706"/>
        <p:cNvGrpSpPr/>
        <p:nvPr/>
      </p:nvGrpSpPr>
      <p:grpSpPr>
        <a:xfrm>
          <a:off x="0" y="0"/>
          <a:ext cx="0" cy="0"/>
          <a:chOff x="0" y="0"/>
          <a:chExt cx="0" cy="0"/>
        </a:xfrm>
      </p:grpSpPr>
      <p:pic>
        <p:nvPicPr>
          <p:cNvPr id="707" name="Google Shape;707;p64"/>
          <p:cNvPicPr preferRelativeResize="0"/>
          <p:nvPr/>
        </p:nvPicPr>
        <p:blipFill>
          <a:blip r:embed="rId3">
            <a:alphaModFix/>
          </a:blip>
          <a:stretch>
            <a:fillRect/>
          </a:stretch>
        </p:blipFill>
        <p:spPr>
          <a:xfrm>
            <a:off x="2286000" y="709325"/>
            <a:ext cx="3322088" cy="4259175"/>
          </a:xfrm>
          <a:prstGeom prst="rect">
            <a:avLst/>
          </a:prstGeom>
          <a:noFill/>
          <a:ln>
            <a:noFill/>
          </a:ln>
        </p:spPr>
      </p:pic>
      <p:pic>
        <p:nvPicPr>
          <p:cNvPr id="708" name="Google Shape;708;p64"/>
          <p:cNvPicPr preferRelativeResize="0"/>
          <p:nvPr/>
        </p:nvPicPr>
        <p:blipFill>
          <a:blip r:embed="rId4">
            <a:alphaModFix/>
          </a:blip>
          <a:stretch>
            <a:fillRect/>
          </a:stretch>
        </p:blipFill>
        <p:spPr>
          <a:xfrm>
            <a:off x="5853650" y="723925"/>
            <a:ext cx="3209500" cy="4230000"/>
          </a:xfrm>
          <a:prstGeom prst="rect">
            <a:avLst/>
          </a:prstGeom>
          <a:noFill/>
          <a:ln>
            <a:noFill/>
          </a:ln>
        </p:spPr>
      </p:pic>
      <p:sp>
        <p:nvSpPr>
          <p:cNvPr id="709" name="Google Shape;709;p64"/>
          <p:cNvSpPr txBox="1"/>
          <p:nvPr/>
        </p:nvSpPr>
        <p:spPr>
          <a:xfrm>
            <a:off x="699300" y="127725"/>
            <a:ext cx="43830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a:t>
            </a:r>
            <a:r>
              <a:rPr b="1" lang="en">
                <a:latin typeface="Montserrat"/>
                <a:ea typeface="Montserrat"/>
                <a:cs typeface="Montserrat"/>
                <a:sym typeface="Montserrat"/>
              </a:rPr>
              <a:t>ユーザー</a:t>
            </a:r>
            <a:r>
              <a:rPr b="1" lang="en">
                <a:latin typeface="Montserrat"/>
                <a:ea typeface="Montserrat"/>
                <a:cs typeface="Montserrat"/>
                <a:sym typeface="Montserrat"/>
              </a:rPr>
              <a:t>流れ - 4</a:t>
            </a:r>
            <a:r>
              <a:rPr b="1" lang="en">
                <a:solidFill>
                  <a:schemeClr val="dk1"/>
                </a:solidFill>
                <a:latin typeface="Montserrat"/>
                <a:ea typeface="Montserrat"/>
                <a:cs typeface="Montserrat"/>
                <a:sym typeface="Montserrat"/>
              </a:rPr>
              <a:t> (オーダー管理)</a:t>
            </a:r>
            <a:r>
              <a:rPr b="1" lang="en">
                <a:latin typeface="Montserrat"/>
                <a:ea typeface="Montserrat"/>
                <a:cs typeface="Montserrat"/>
                <a:sym typeface="Montserrat"/>
              </a:rPr>
              <a:t>の改善</a:t>
            </a:r>
            <a:endParaRPr b="1">
              <a:latin typeface="Montserrat"/>
              <a:ea typeface="Montserrat"/>
              <a:cs typeface="Montserrat"/>
              <a:sym typeface="Montserrat"/>
            </a:endParaRPr>
          </a:p>
        </p:txBody>
      </p:sp>
      <p:sp>
        <p:nvSpPr>
          <p:cNvPr id="710" name="Google Shape;710;p64"/>
          <p:cNvSpPr/>
          <p:nvPr/>
        </p:nvSpPr>
        <p:spPr>
          <a:xfrm>
            <a:off x="104350" y="855638"/>
            <a:ext cx="798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レイアウトの改善</a:t>
            </a:r>
            <a:endParaRPr sz="800"/>
          </a:p>
        </p:txBody>
      </p:sp>
      <p:sp>
        <p:nvSpPr>
          <p:cNvPr id="711" name="Google Shape;711;p64"/>
          <p:cNvSpPr/>
          <p:nvPr/>
        </p:nvSpPr>
        <p:spPr>
          <a:xfrm>
            <a:off x="1242450" y="855638"/>
            <a:ext cx="798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提供済みと注文をキャンセルボタン表示の改善</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sp>
        <p:nvSpPr>
          <p:cNvPr id="712" name="Google Shape;712;p64"/>
          <p:cNvSpPr/>
          <p:nvPr/>
        </p:nvSpPr>
        <p:spPr>
          <a:xfrm>
            <a:off x="104349" y="2335850"/>
            <a:ext cx="798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オーダーが入る</a:t>
            </a:r>
            <a:r>
              <a:rPr lang="en" sz="800"/>
              <a:t>際分かりやすい通知と</a:t>
            </a:r>
            <a:r>
              <a:rPr lang="en" sz="800"/>
              <a:t>ポップアップメッセージ</a:t>
            </a:r>
            <a:r>
              <a:rPr lang="en" sz="800"/>
              <a:t>が欲しいです。</a:t>
            </a:r>
            <a:endParaRPr sz="800"/>
          </a:p>
        </p:txBody>
      </p:sp>
      <p:sp>
        <p:nvSpPr>
          <p:cNvPr id="713" name="Google Shape;713;p64"/>
          <p:cNvSpPr/>
          <p:nvPr/>
        </p:nvSpPr>
        <p:spPr>
          <a:xfrm>
            <a:off x="1242450" y="2335838"/>
            <a:ext cx="798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キャンセルできるとできない商品背景色の以外方法お願いします。</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2CC"/>
        </a:solidFill>
      </p:bgPr>
    </p:bg>
    <p:spTree>
      <p:nvGrpSpPr>
        <p:cNvPr id="717" name="Shape 717"/>
        <p:cNvGrpSpPr/>
        <p:nvPr/>
      </p:nvGrpSpPr>
      <p:grpSpPr>
        <a:xfrm>
          <a:off x="0" y="0"/>
          <a:ext cx="0" cy="0"/>
          <a:chOff x="0" y="0"/>
          <a:chExt cx="0" cy="0"/>
        </a:xfrm>
      </p:grpSpPr>
      <p:pic>
        <p:nvPicPr>
          <p:cNvPr id="718" name="Google Shape;718;p65"/>
          <p:cNvPicPr preferRelativeResize="0"/>
          <p:nvPr/>
        </p:nvPicPr>
        <p:blipFill>
          <a:blip r:embed="rId3">
            <a:alphaModFix/>
          </a:blip>
          <a:stretch>
            <a:fillRect/>
          </a:stretch>
        </p:blipFill>
        <p:spPr>
          <a:xfrm>
            <a:off x="2476825" y="842700"/>
            <a:ext cx="4326675" cy="4259151"/>
          </a:xfrm>
          <a:prstGeom prst="rect">
            <a:avLst/>
          </a:prstGeom>
          <a:noFill/>
          <a:ln>
            <a:noFill/>
          </a:ln>
        </p:spPr>
      </p:pic>
      <p:sp>
        <p:nvSpPr>
          <p:cNvPr id="719" name="Google Shape;719;p65"/>
          <p:cNvSpPr txBox="1"/>
          <p:nvPr/>
        </p:nvSpPr>
        <p:spPr>
          <a:xfrm>
            <a:off x="699300" y="127725"/>
            <a:ext cx="47283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a:t>
            </a:r>
            <a:r>
              <a:rPr b="1" lang="en">
                <a:latin typeface="Montserrat"/>
                <a:ea typeface="Montserrat"/>
                <a:cs typeface="Montserrat"/>
                <a:sym typeface="Montserrat"/>
              </a:rPr>
              <a:t>ユーザー</a:t>
            </a:r>
            <a:r>
              <a:rPr b="1" lang="en">
                <a:latin typeface="Montserrat"/>
                <a:ea typeface="Montserrat"/>
                <a:cs typeface="Montserrat"/>
                <a:sym typeface="Montserrat"/>
              </a:rPr>
              <a:t>流れ - 5</a:t>
            </a:r>
            <a:r>
              <a:rPr b="1" lang="en">
                <a:solidFill>
                  <a:schemeClr val="dk1"/>
                </a:solidFill>
                <a:latin typeface="Montserrat"/>
                <a:ea typeface="Montserrat"/>
                <a:cs typeface="Montserrat"/>
                <a:sym typeface="Montserrat"/>
              </a:rPr>
              <a:t> (会計管理)</a:t>
            </a:r>
            <a:r>
              <a:rPr b="1" lang="en">
                <a:latin typeface="Montserrat"/>
                <a:ea typeface="Montserrat"/>
                <a:cs typeface="Montserrat"/>
                <a:sym typeface="Montserrat"/>
              </a:rPr>
              <a:t>の改善</a:t>
            </a:r>
            <a:endParaRPr b="1">
              <a:latin typeface="Montserrat"/>
              <a:ea typeface="Montserrat"/>
              <a:cs typeface="Montserrat"/>
              <a:sym typeface="Montserrat"/>
            </a:endParaRPr>
          </a:p>
        </p:txBody>
      </p:sp>
      <p:sp>
        <p:nvSpPr>
          <p:cNvPr id="720" name="Google Shape;720;p65"/>
          <p:cNvSpPr/>
          <p:nvPr/>
        </p:nvSpPr>
        <p:spPr>
          <a:xfrm>
            <a:off x="104350" y="855646"/>
            <a:ext cx="798000" cy="93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全体</a:t>
            </a:r>
            <a:r>
              <a:rPr lang="en" sz="800"/>
              <a:t>レイアウトの改善</a:t>
            </a:r>
            <a:endParaRPr sz="800"/>
          </a:p>
        </p:txBody>
      </p:sp>
      <p:sp>
        <p:nvSpPr>
          <p:cNvPr id="721" name="Google Shape;721;p65"/>
          <p:cNvSpPr/>
          <p:nvPr/>
        </p:nvSpPr>
        <p:spPr>
          <a:xfrm>
            <a:off x="2541150" y="4209050"/>
            <a:ext cx="4151700" cy="78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5"/>
          <p:cNvSpPr/>
          <p:nvPr/>
        </p:nvSpPr>
        <p:spPr>
          <a:xfrm>
            <a:off x="2476875" y="4121525"/>
            <a:ext cx="4326600" cy="1014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5"/>
          <p:cNvSpPr/>
          <p:nvPr/>
        </p:nvSpPr>
        <p:spPr>
          <a:xfrm>
            <a:off x="7293900" y="4004750"/>
            <a:ext cx="1104300" cy="829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サービスと消費税を一つになります。</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sp>
        <p:nvSpPr>
          <p:cNvPr id="724" name="Google Shape;724;p65"/>
          <p:cNvSpPr/>
          <p:nvPr/>
        </p:nvSpPr>
        <p:spPr>
          <a:xfrm>
            <a:off x="6803500" y="4353950"/>
            <a:ext cx="490500" cy="130800"/>
          </a:xfrm>
          <a:prstGeom prst="lef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25" name="Google Shape;725;p65"/>
          <p:cNvGraphicFramePr/>
          <p:nvPr/>
        </p:nvGraphicFramePr>
        <p:xfrm>
          <a:off x="2564313" y="4181835"/>
          <a:ext cx="3000000" cy="3000000"/>
        </p:xfrm>
        <a:graphic>
          <a:graphicData uri="http://schemas.openxmlformats.org/drawingml/2006/table">
            <a:tbl>
              <a:tblPr>
                <a:noFill/>
                <a:tableStyleId>{BD729AA0-B207-4B33-9229-333D5FA11DFC}</a:tableStyleId>
              </a:tblPr>
              <a:tblGrid>
                <a:gridCol w="2075850"/>
                <a:gridCol w="2075850"/>
              </a:tblGrid>
              <a:tr h="276400">
                <a:tc>
                  <a:txBody>
                    <a:bodyPr/>
                    <a:lstStyle/>
                    <a:p>
                      <a:pPr indent="0" lvl="0" marL="0" rtl="0" algn="l">
                        <a:spcBef>
                          <a:spcPts val="0"/>
                        </a:spcBef>
                        <a:spcAft>
                          <a:spcPts val="0"/>
                        </a:spcAft>
                        <a:buNone/>
                      </a:pPr>
                      <a:r>
                        <a:rPr lang="en" sz="600"/>
                        <a:t>小計</a:t>
                      </a:r>
                      <a:endParaRPr sz="600"/>
                    </a:p>
                  </a:txBody>
                  <a:tcPr marT="91425" marB="91425" marR="91425" marL="91425"/>
                </a:tc>
                <a:tc>
                  <a:txBody>
                    <a:bodyPr/>
                    <a:lstStyle/>
                    <a:p>
                      <a:pPr indent="0" lvl="0" marL="0" rtl="0" algn="r">
                        <a:spcBef>
                          <a:spcPts val="0"/>
                        </a:spcBef>
                        <a:spcAft>
                          <a:spcPts val="0"/>
                        </a:spcAft>
                        <a:buNone/>
                      </a:pPr>
                      <a:r>
                        <a:rPr lang="en" sz="600"/>
                        <a:t>¥3150</a:t>
                      </a:r>
                      <a:endParaRPr sz="600"/>
                    </a:p>
                  </a:txBody>
                  <a:tcPr marT="91425" marB="91425" marR="91425" marL="91425"/>
                </a:tc>
              </a:tr>
              <a:tr h="276400">
                <a:tc>
                  <a:txBody>
                    <a:bodyPr/>
                    <a:lstStyle/>
                    <a:p>
                      <a:pPr indent="0" lvl="0" marL="0" rtl="0" algn="l">
                        <a:spcBef>
                          <a:spcPts val="0"/>
                        </a:spcBef>
                        <a:spcAft>
                          <a:spcPts val="0"/>
                        </a:spcAft>
                        <a:buNone/>
                      </a:pPr>
                      <a:r>
                        <a:rPr lang="en" sz="600"/>
                        <a:t>サービス料と消費税</a:t>
                      </a:r>
                      <a:endParaRPr sz="600"/>
                    </a:p>
                  </a:txBody>
                  <a:tcPr marT="91425" marB="91425" marR="91425" marL="91425"/>
                </a:tc>
                <a:tc>
                  <a:txBody>
                    <a:bodyPr/>
                    <a:lstStyle/>
                    <a:p>
                      <a:pPr indent="0" lvl="0" marL="0" rtl="0" algn="r">
                        <a:spcBef>
                          <a:spcPts val="0"/>
                        </a:spcBef>
                        <a:spcAft>
                          <a:spcPts val="0"/>
                        </a:spcAft>
                        <a:buNone/>
                      </a:pPr>
                      <a:r>
                        <a:rPr lang="en" sz="600"/>
                        <a:t>¥418</a:t>
                      </a:r>
                      <a:endParaRPr sz="600"/>
                    </a:p>
                  </a:txBody>
                  <a:tcPr marT="91425" marB="91425" marR="91425" marL="91425"/>
                </a:tc>
              </a:tr>
              <a:tr h="276400">
                <a:tc>
                  <a:txBody>
                    <a:bodyPr/>
                    <a:lstStyle/>
                    <a:p>
                      <a:pPr indent="0" lvl="0" marL="0" rtl="0" algn="l">
                        <a:spcBef>
                          <a:spcPts val="0"/>
                        </a:spcBef>
                        <a:spcAft>
                          <a:spcPts val="0"/>
                        </a:spcAft>
                        <a:buNone/>
                      </a:pPr>
                      <a:r>
                        <a:rPr lang="en" sz="600"/>
                        <a:t>合計</a:t>
                      </a:r>
                      <a:endParaRPr sz="600"/>
                    </a:p>
                  </a:txBody>
                  <a:tcPr marT="91425" marB="91425" marR="91425" marL="91425"/>
                </a:tc>
                <a:tc>
                  <a:txBody>
                    <a:bodyPr/>
                    <a:lstStyle/>
                    <a:p>
                      <a:pPr indent="0" lvl="0" marL="0" rtl="0" algn="r">
                        <a:spcBef>
                          <a:spcPts val="0"/>
                        </a:spcBef>
                        <a:spcAft>
                          <a:spcPts val="0"/>
                        </a:spcAft>
                        <a:buNone/>
                      </a:pPr>
                      <a:r>
                        <a:rPr lang="en" sz="600"/>
                        <a:t>¥3568</a:t>
                      </a:r>
                      <a:endParaRPr sz="600"/>
                    </a:p>
                  </a:txBody>
                  <a:tcPr marT="91425" marB="91425" marR="91425" marL="91425"/>
                </a:tc>
              </a:tr>
            </a:tbl>
          </a:graphicData>
        </a:graphic>
      </p:graphicFrame>
      <p:sp>
        <p:nvSpPr>
          <p:cNvPr id="726" name="Google Shape;726;p65"/>
          <p:cNvSpPr/>
          <p:nvPr/>
        </p:nvSpPr>
        <p:spPr>
          <a:xfrm>
            <a:off x="6036950" y="1873325"/>
            <a:ext cx="661200" cy="23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5"/>
          <p:cNvSpPr/>
          <p:nvPr/>
        </p:nvSpPr>
        <p:spPr>
          <a:xfrm>
            <a:off x="367250" y="2870350"/>
            <a:ext cx="1097100" cy="69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商品の準備中、値段と数のレイアウト改善が欲しいです。</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cxnSp>
        <p:nvCxnSpPr>
          <p:cNvPr id="728" name="Google Shape;728;p65"/>
          <p:cNvCxnSpPr>
            <a:stCxn id="727" idx="3"/>
          </p:cNvCxnSpPr>
          <p:nvPr/>
        </p:nvCxnSpPr>
        <p:spPr>
          <a:xfrm flipH="1" rot="10800000">
            <a:off x="1464350" y="3203800"/>
            <a:ext cx="4572600" cy="15300"/>
          </a:xfrm>
          <a:prstGeom prst="straightConnector1">
            <a:avLst/>
          </a:prstGeom>
          <a:noFill/>
          <a:ln cap="flat" cmpd="sng" w="9525">
            <a:solidFill>
              <a:srgbClr val="FF0000"/>
            </a:solidFill>
            <a:prstDash val="solid"/>
            <a:round/>
            <a:headEnd len="med" w="med" type="none"/>
            <a:tailEnd len="med" w="med" type="triangle"/>
          </a:ln>
        </p:spPr>
      </p:cxnSp>
      <p:sp>
        <p:nvSpPr>
          <p:cNvPr id="729" name="Google Shape;729;p65"/>
          <p:cNvSpPr/>
          <p:nvPr/>
        </p:nvSpPr>
        <p:spPr>
          <a:xfrm>
            <a:off x="513625" y="1873337"/>
            <a:ext cx="1097100" cy="59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キャンセルされたの商品を奇麗に表示欲しいです。</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cxnSp>
        <p:nvCxnSpPr>
          <p:cNvPr id="730" name="Google Shape;730;p65"/>
          <p:cNvCxnSpPr>
            <a:stCxn id="729" idx="3"/>
          </p:cNvCxnSpPr>
          <p:nvPr/>
        </p:nvCxnSpPr>
        <p:spPr>
          <a:xfrm>
            <a:off x="1610725" y="2169137"/>
            <a:ext cx="866100" cy="0"/>
          </a:xfrm>
          <a:prstGeom prst="straightConnector1">
            <a:avLst/>
          </a:prstGeom>
          <a:noFill/>
          <a:ln cap="flat" cmpd="sng" w="9525">
            <a:solidFill>
              <a:srgbClr val="FF0000"/>
            </a:solidFill>
            <a:prstDash val="solid"/>
            <a:round/>
            <a:headEnd len="med" w="med" type="none"/>
            <a:tailEnd len="med" w="med" type="triangle"/>
          </a:ln>
        </p:spPr>
      </p:cxnSp>
      <p:cxnSp>
        <p:nvCxnSpPr>
          <p:cNvPr id="731" name="Google Shape;731;p65"/>
          <p:cNvCxnSpPr/>
          <p:nvPr/>
        </p:nvCxnSpPr>
        <p:spPr>
          <a:xfrm flipH="1" rot="10800000">
            <a:off x="6803500" y="1203775"/>
            <a:ext cx="625800" cy="1768500"/>
          </a:xfrm>
          <a:prstGeom prst="bentConnector2">
            <a:avLst/>
          </a:prstGeom>
          <a:noFill/>
          <a:ln cap="flat" cmpd="sng" w="9525">
            <a:solidFill>
              <a:srgbClr val="FF0000"/>
            </a:solidFill>
            <a:prstDash val="solid"/>
            <a:round/>
            <a:headEnd len="med" w="med" type="none"/>
            <a:tailEnd len="med" w="med" type="none"/>
          </a:ln>
        </p:spPr>
      </p:cxnSp>
      <p:cxnSp>
        <p:nvCxnSpPr>
          <p:cNvPr id="732" name="Google Shape;732;p65"/>
          <p:cNvCxnSpPr>
            <a:endCxn id="733" idx="3"/>
          </p:cNvCxnSpPr>
          <p:nvPr/>
        </p:nvCxnSpPr>
        <p:spPr>
          <a:xfrm rot="10800000">
            <a:off x="5961363" y="1194850"/>
            <a:ext cx="1468200" cy="2100"/>
          </a:xfrm>
          <a:prstGeom prst="straightConnector1">
            <a:avLst/>
          </a:prstGeom>
          <a:noFill/>
          <a:ln cap="flat" cmpd="sng" w="9525">
            <a:solidFill>
              <a:srgbClr val="FF0000"/>
            </a:solidFill>
            <a:prstDash val="solid"/>
            <a:round/>
            <a:headEnd len="med" w="med" type="none"/>
            <a:tailEnd len="med" w="med" type="triangle"/>
          </a:ln>
        </p:spPr>
      </p:cxnSp>
      <p:sp>
        <p:nvSpPr>
          <p:cNvPr id="734" name="Google Shape;734;p65"/>
          <p:cNvSpPr txBox="1"/>
          <p:nvPr/>
        </p:nvSpPr>
        <p:spPr>
          <a:xfrm>
            <a:off x="7695150" y="1785275"/>
            <a:ext cx="1144200" cy="760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latin typeface="Montserrat Light"/>
                <a:ea typeface="Montserrat Light"/>
                <a:cs typeface="Montserrat Light"/>
                <a:sym typeface="Montserrat Light"/>
              </a:rPr>
              <a:t>ポップアップメッセージのレイアウト改善が欲しいです。</a:t>
            </a:r>
            <a:endParaRPr sz="800">
              <a:solidFill>
                <a:srgbClr val="FF0000"/>
              </a:solidFill>
              <a:latin typeface="Montserrat Light"/>
              <a:ea typeface="Montserrat Light"/>
              <a:cs typeface="Montserrat Light"/>
              <a:sym typeface="Montserrat Light"/>
            </a:endParaRPr>
          </a:p>
          <a:p>
            <a:pPr indent="0" lvl="0" marL="0" rtl="0" algn="l">
              <a:spcBef>
                <a:spcPts val="0"/>
              </a:spcBef>
              <a:spcAft>
                <a:spcPts val="0"/>
              </a:spcAft>
              <a:buNone/>
            </a:pPr>
            <a:r>
              <a:rPr b="1" lang="en" sz="800">
                <a:solidFill>
                  <a:srgbClr val="FF0000"/>
                </a:solidFill>
                <a:latin typeface="Montserrat"/>
                <a:ea typeface="Montserrat"/>
                <a:cs typeface="Montserrat"/>
                <a:sym typeface="Montserrat"/>
              </a:rPr>
              <a:t>更新日: 10/22/2020</a:t>
            </a:r>
            <a:endParaRPr b="1" sz="800">
              <a:solidFill>
                <a:srgbClr val="FF0000"/>
              </a:solidFill>
              <a:latin typeface="Montserrat"/>
              <a:ea typeface="Montserrat"/>
              <a:cs typeface="Montserrat"/>
              <a:sym typeface="Montserrat"/>
            </a:endParaRPr>
          </a:p>
        </p:txBody>
      </p:sp>
      <p:cxnSp>
        <p:nvCxnSpPr>
          <p:cNvPr id="735" name="Google Shape;735;p65"/>
          <p:cNvCxnSpPr>
            <a:stCxn id="734" idx="1"/>
          </p:cNvCxnSpPr>
          <p:nvPr/>
        </p:nvCxnSpPr>
        <p:spPr>
          <a:xfrm flipH="1">
            <a:off x="7427250" y="2165525"/>
            <a:ext cx="267900" cy="7200"/>
          </a:xfrm>
          <a:prstGeom prst="straightConnector1">
            <a:avLst/>
          </a:prstGeom>
          <a:noFill/>
          <a:ln cap="flat" cmpd="sng" w="9525">
            <a:solidFill>
              <a:srgbClr val="FF0000"/>
            </a:solidFill>
            <a:prstDash val="solid"/>
            <a:round/>
            <a:headEnd len="med" w="med" type="none"/>
            <a:tailEnd len="med" w="med" type="triangle"/>
          </a:ln>
        </p:spPr>
      </p:cxnSp>
      <p:sp>
        <p:nvSpPr>
          <p:cNvPr id="733" name="Google Shape;733;p65"/>
          <p:cNvSpPr/>
          <p:nvPr/>
        </p:nvSpPr>
        <p:spPr>
          <a:xfrm>
            <a:off x="3318963" y="673750"/>
            <a:ext cx="2642400" cy="104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739" name="Shape 739"/>
        <p:cNvGrpSpPr/>
        <p:nvPr/>
      </p:nvGrpSpPr>
      <p:grpSpPr>
        <a:xfrm>
          <a:off x="0" y="0"/>
          <a:ext cx="0" cy="0"/>
          <a:chOff x="0" y="0"/>
          <a:chExt cx="0" cy="0"/>
        </a:xfrm>
      </p:grpSpPr>
      <p:pic>
        <p:nvPicPr>
          <p:cNvPr id="740" name="Google Shape;740;p66"/>
          <p:cNvPicPr preferRelativeResize="0"/>
          <p:nvPr/>
        </p:nvPicPr>
        <p:blipFill>
          <a:blip r:embed="rId3">
            <a:alphaModFix/>
          </a:blip>
          <a:stretch>
            <a:fillRect/>
          </a:stretch>
        </p:blipFill>
        <p:spPr>
          <a:xfrm>
            <a:off x="4293250" y="708225"/>
            <a:ext cx="4326676" cy="4259150"/>
          </a:xfrm>
          <a:prstGeom prst="rect">
            <a:avLst/>
          </a:prstGeom>
          <a:noFill/>
          <a:ln>
            <a:noFill/>
          </a:ln>
        </p:spPr>
      </p:pic>
      <p:sp>
        <p:nvSpPr>
          <p:cNvPr id="741" name="Google Shape;741;p66"/>
          <p:cNvSpPr txBox="1"/>
          <p:nvPr/>
        </p:nvSpPr>
        <p:spPr>
          <a:xfrm>
            <a:off x="699300" y="127725"/>
            <a:ext cx="47283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ユーザとレストランユーザー -</a:t>
            </a:r>
            <a:r>
              <a:rPr b="1" lang="en">
                <a:solidFill>
                  <a:schemeClr val="dk1"/>
                </a:solidFill>
                <a:latin typeface="Montserrat"/>
                <a:ea typeface="Montserrat"/>
                <a:cs typeface="Montserrat"/>
                <a:sym typeface="Montserrat"/>
              </a:rPr>
              <a:t> (会計管理)</a:t>
            </a:r>
            <a:r>
              <a:rPr b="1" lang="en">
                <a:latin typeface="Montserrat"/>
                <a:ea typeface="Montserrat"/>
                <a:cs typeface="Montserrat"/>
                <a:sym typeface="Montserrat"/>
              </a:rPr>
              <a:t>の</a:t>
            </a:r>
            <a:r>
              <a:rPr b="1" lang="en">
                <a:latin typeface="Montserrat"/>
                <a:ea typeface="Montserrat"/>
                <a:cs typeface="Montserrat"/>
                <a:sym typeface="Montserrat"/>
              </a:rPr>
              <a:t>流れ</a:t>
            </a:r>
            <a:endParaRPr b="1">
              <a:latin typeface="Montserrat"/>
              <a:ea typeface="Montserrat"/>
              <a:cs typeface="Montserrat"/>
              <a:sym typeface="Montserrat"/>
            </a:endParaRPr>
          </a:p>
        </p:txBody>
      </p:sp>
      <p:pic>
        <p:nvPicPr>
          <p:cNvPr id="742" name="Google Shape;742;p66"/>
          <p:cNvPicPr preferRelativeResize="0"/>
          <p:nvPr/>
        </p:nvPicPr>
        <p:blipFill>
          <a:blip r:embed="rId4">
            <a:alphaModFix/>
          </a:blip>
          <a:stretch>
            <a:fillRect/>
          </a:stretch>
        </p:blipFill>
        <p:spPr>
          <a:xfrm>
            <a:off x="2079450" y="708175"/>
            <a:ext cx="1967976" cy="4259244"/>
          </a:xfrm>
          <a:prstGeom prst="rect">
            <a:avLst/>
          </a:prstGeom>
          <a:noFill/>
          <a:ln cap="flat" cmpd="sng" w="9525">
            <a:solidFill>
              <a:srgbClr val="FFFFFF"/>
            </a:solidFill>
            <a:prstDash val="solid"/>
            <a:round/>
            <a:headEnd len="sm" w="sm" type="none"/>
            <a:tailEnd len="sm" w="sm" type="none"/>
          </a:ln>
        </p:spPr>
      </p:pic>
      <p:sp>
        <p:nvSpPr>
          <p:cNvPr id="743" name="Google Shape;743;p66"/>
          <p:cNvSpPr/>
          <p:nvPr/>
        </p:nvSpPr>
        <p:spPr>
          <a:xfrm>
            <a:off x="2764788" y="746300"/>
            <a:ext cx="597300" cy="22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ユーザー</a:t>
            </a:r>
            <a:endParaRPr b="1" sz="800">
              <a:solidFill>
                <a:srgbClr val="FF0000"/>
              </a:solidFill>
            </a:endParaRPr>
          </a:p>
        </p:txBody>
      </p:sp>
      <p:sp>
        <p:nvSpPr>
          <p:cNvPr id="744" name="Google Shape;744;p66"/>
          <p:cNvSpPr/>
          <p:nvPr/>
        </p:nvSpPr>
        <p:spPr>
          <a:xfrm>
            <a:off x="6399975" y="746300"/>
            <a:ext cx="1123800" cy="22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レストランユーザー</a:t>
            </a:r>
            <a:endParaRPr b="1" sz="80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2CC"/>
        </a:solidFill>
      </p:bgPr>
    </p:bg>
    <p:spTree>
      <p:nvGrpSpPr>
        <p:cNvPr id="748" name="Shape 748"/>
        <p:cNvGrpSpPr/>
        <p:nvPr/>
      </p:nvGrpSpPr>
      <p:grpSpPr>
        <a:xfrm>
          <a:off x="0" y="0"/>
          <a:ext cx="0" cy="0"/>
          <a:chOff x="0" y="0"/>
          <a:chExt cx="0" cy="0"/>
        </a:xfrm>
      </p:grpSpPr>
      <p:pic>
        <p:nvPicPr>
          <p:cNvPr id="749" name="Google Shape;749;p67"/>
          <p:cNvPicPr preferRelativeResize="0"/>
          <p:nvPr/>
        </p:nvPicPr>
        <p:blipFill>
          <a:blip r:embed="rId3">
            <a:alphaModFix/>
          </a:blip>
          <a:stretch>
            <a:fillRect/>
          </a:stretch>
        </p:blipFill>
        <p:spPr>
          <a:xfrm>
            <a:off x="4293250" y="708225"/>
            <a:ext cx="4326676" cy="4259150"/>
          </a:xfrm>
          <a:prstGeom prst="rect">
            <a:avLst/>
          </a:prstGeom>
          <a:noFill/>
          <a:ln>
            <a:noFill/>
          </a:ln>
        </p:spPr>
      </p:pic>
      <p:sp>
        <p:nvSpPr>
          <p:cNvPr id="750" name="Google Shape;750;p67"/>
          <p:cNvSpPr txBox="1"/>
          <p:nvPr/>
        </p:nvSpPr>
        <p:spPr>
          <a:xfrm>
            <a:off x="699300" y="127725"/>
            <a:ext cx="47283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ユーザと</a:t>
            </a:r>
            <a:r>
              <a:rPr b="1" lang="en">
                <a:latin typeface="Montserrat"/>
                <a:ea typeface="Montserrat"/>
                <a:cs typeface="Montserrat"/>
                <a:sym typeface="Montserrat"/>
              </a:rPr>
              <a:t>レストランユーザー -</a:t>
            </a:r>
            <a:r>
              <a:rPr b="1" lang="en">
                <a:solidFill>
                  <a:schemeClr val="dk1"/>
                </a:solidFill>
                <a:latin typeface="Montserrat"/>
                <a:ea typeface="Montserrat"/>
                <a:cs typeface="Montserrat"/>
                <a:sym typeface="Montserrat"/>
              </a:rPr>
              <a:t> (会計管理)</a:t>
            </a:r>
            <a:r>
              <a:rPr b="1" lang="en">
                <a:latin typeface="Montserrat"/>
                <a:ea typeface="Montserrat"/>
                <a:cs typeface="Montserrat"/>
                <a:sym typeface="Montserrat"/>
              </a:rPr>
              <a:t>の改善</a:t>
            </a:r>
            <a:endParaRPr b="1">
              <a:latin typeface="Montserrat"/>
              <a:ea typeface="Montserrat"/>
              <a:cs typeface="Montserrat"/>
              <a:sym typeface="Montserrat"/>
            </a:endParaRPr>
          </a:p>
        </p:txBody>
      </p:sp>
      <p:sp>
        <p:nvSpPr>
          <p:cNvPr id="751" name="Google Shape;751;p67"/>
          <p:cNvSpPr/>
          <p:nvPr/>
        </p:nvSpPr>
        <p:spPr>
          <a:xfrm>
            <a:off x="586750" y="2184088"/>
            <a:ext cx="798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ユーザとレストランユーザーの会計画面は同じようになりたいです。</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sp>
        <p:nvSpPr>
          <p:cNvPr id="752" name="Google Shape;752;p67"/>
          <p:cNvSpPr/>
          <p:nvPr/>
        </p:nvSpPr>
        <p:spPr>
          <a:xfrm>
            <a:off x="4401000" y="4070275"/>
            <a:ext cx="4151700" cy="78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53" name="Google Shape;753;p67"/>
          <p:cNvGraphicFramePr/>
          <p:nvPr/>
        </p:nvGraphicFramePr>
        <p:xfrm>
          <a:off x="4424163" y="4043060"/>
          <a:ext cx="3000000" cy="3000000"/>
        </p:xfrm>
        <a:graphic>
          <a:graphicData uri="http://schemas.openxmlformats.org/drawingml/2006/table">
            <a:tbl>
              <a:tblPr>
                <a:noFill/>
                <a:tableStyleId>{BD729AA0-B207-4B33-9229-333D5FA11DFC}</a:tableStyleId>
              </a:tblPr>
              <a:tblGrid>
                <a:gridCol w="2075850"/>
                <a:gridCol w="2075850"/>
              </a:tblGrid>
              <a:tr h="276400">
                <a:tc>
                  <a:txBody>
                    <a:bodyPr/>
                    <a:lstStyle/>
                    <a:p>
                      <a:pPr indent="0" lvl="0" marL="0" rtl="0" algn="l">
                        <a:spcBef>
                          <a:spcPts val="0"/>
                        </a:spcBef>
                        <a:spcAft>
                          <a:spcPts val="0"/>
                        </a:spcAft>
                        <a:buNone/>
                      </a:pPr>
                      <a:r>
                        <a:rPr lang="en" sz="600"/>
                        <a:t>小計</a:t>
                      </a:r>
                      <a:endParaRPr sz="600"/>
                    </a:p>
                  </a:txBody>
                  <a:tcPr marT="91425" marB="91425" marR="91425" marL="91425"/>
                </a:tc>
                <a:tc>
                  <a:txBody>
                    <a:bodyPr/>
                    <a:lstStyle/>
                    <a:p>
                      <a:pPr indent="0" lvl="0" marL="0" rtl="0" algn="r">
                        <a:spcBef>
                          <a:spcPts val="0"/>
                        </a:spcBef>
                        <a:spcAft>
                          <a:spcPts val="0"/>
                        </a:spcAft>
                        <a:buNone/>
                      </a:pPr>
                      <a:r>
                        <a:rPr lang="en" sz="600"/>
                        <a:t>¥3150</a:t>
                      </a:r>
                      <a:endParaRPr sz="600"/>
                    </a:p>
                  </a:txBody>
                  <a:tcPr marT="91425" marB="91425" marR="91425" marL="91425"/>
                </a:tc>
              </a:tr>
              <a:tr h="276400">
                <a:tc>
                  <a:txBody>
                    <a:bodyPr/>
                    <a:lstStyle/>
                    <a:p>
                      <a:pPr indent="0" lvl="0" marL="0" rtl="0" algn="l">
                        <a:spcBef>
                          <a:spcPts val="0"/>
                        </a:spcBef>
                        <a:spcAft>
                          <a:spcPts val="0"/>
                        </a:spcAft>
                        <a:buNone/>
                      </a:pPr>
                      <a:r>
                        <a:rPr lang="en" sz="600"/>
                        <a:t>サービス料と消費税</a:t>
                      </a:r>
                      <a:endParaRPr sz="600"/>
                    </a:p>
                  </a:txBody>
                  <a:tcPr marT="91425" marB="91425" marR="91425" marL="91425"/>
                </a:tc>
                <a:tc>
                  <a:txBody>
                    <a:bodyPr/>
                    <a:lstStyle/>
                    <a:p>
                      <a:pPr indent="0" lvl="0" marL="0" rtl="0" algn="r">
                        <a:spcBef>
                          <a:spcPts val="0"/>
                        </a:spcBef>
                        <a:spcAft>
                          <a:spcPts val="0"/>
                        </a:spcAft>
                        <a:buNone/>
                      </a:pPr>
                      <a:r>
                        <a:rPr lang="en" sz="600"/>
                        <a:t>¥418</a:t>
                      </a:r>
                      <a:endParaRPr sz="600"/>
                    </a:p>
                  </a:txBody>
                  <a:tcPr marT="91425" marB="91425" marR="91425" marL="91425"/>
                </a:tc>
              </a:tr>
              <a:tr h="276400">
                <a:tc>
                  <a:txBody>
                    <a:bodyPr/>
                    <a:lstStyle/>
                    <a:p>
                      <a:pPr indent="0" lvl="0" marL="0" rtl="0" algn="l">
                        <a:spcBef>
                          <a:spcPts val="0"/>
                        </a:spcBef>
                        <a:spcAft>
                          <a:spcPts val="0"/>
                        </a:spcAft>
                        <a:buNone/>
                      </a:pPr>
                      <a:r>
                        <a:rPr lang="en" sz="600"/>
                        <a:t>合計</a:t>
                      </a:r>
                      <a:endParaRPr sz="600"/>
                    </a:p>
                  </a:txBody>
                  <a:tcPr marT="91425" marB="91425" marR="91425" marL="91425"/>
                </a:tc>
                <a:tc>
                  <a:txBody>
                    <a:bodyPr/>
                    <a:lstStyle/>
                    <a:p>
                      <a:pPr indent="0" lvl="0" marL="0" rtl="0" algn="r">
                        <a:spcBef>
                          <a:spcPts val="0"/>
                        </a:spcBef>
                        <a:spcAft>
                          <a:spcPts val="0"/>
                        </a:spcAft>
                        <a:buNone/>
                      </a:pPr>
                      <a:r>
                        <a:rPr lang="en" sz="600"/>
                        <a:t>¥3568</a:t>
                      </a:r>
                      <a:endParaRPr sz="600"/>
                    </a:p>
                  </a:txBody>
                  <a:tcPr marT="91425" marB="91425" marR="91425" marL="91425"/>
                </a:tc>
              </a:tr>
            </a:tbl>
          </a:graphicData>
        </a:graphic>
      </p:graphicFrame>
      <p:pic>
        <p:nvPicPr>
          <p:cNvPr id="754" name="Google Shape;754;p67"/>
          <p:cNvPicPr preferRelativeResize="0"/>
          <p:nvPr/>
        </p:nvPicPr>
        <p:blipFill>
          <a:blip r:embed="rId4">
            <a:alphaModFix/>
          </a:blip>
          <a:stretch>
            <a:fillRect/>
          </a:stretch>
        </p:blipFill>
        <p:spPr>
          <a:xfrm>
            <a:off x="2079450" y="708175"/>
            <a:ext cx="1967976" cy="4259244"/>
          </a:xfrm>
          <a:prstGeom prst="rect">
            <a:avLst/>
          </a:prstGeom>
          <a:noFill/>
          <a:ln cap="flat" cmpd="sng" w="9525">
            <a:solidFill>
              <a:srgbClr val="FFFFFF"/>
            </a:solidFill>
            <a:prstDash val="solid"/>
            <a:round/>
            <a:headEnd len="sm" w="sm" type="none"/>
            <a:tailEnd len="sm" w="sm" type="none"/>
          </a:ln>
        </p:spPr>
      </p:pic>
      <p:sp>
        <p:nvSpPr>
          <p:cNvPr id="755" name="Google Shape;755;p67"/>
          <p:cNvSpPr/>
          <p:nvPr/>
        </p:nvSpPr>
        <p:spPr>
          <a:xfrm>
            <a:off x="2123888" y="4042975"/>
            <a:ext cx="1889100" cy="77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56" name="Google Shape;756;p67"/>
          <p:cNvGraphicFramePr/>
          <p:nvPr/>
        </p:nvGraphicFramePr>
        <p:xfrm>
          <a:off x="2130175" y="4043060"/>
          <a:ext cx="3000000" cy="3000000"/>
        </p:xfrm>
        <a:graphic>
          <a:graphicData uri="http://schemas.openxmlformats.org/drawingml/2006/table">
            <a:tbl>
              <a:tblPr>
                <a:noFill/>
                <a:tableStyleId>{BD729AA0-B207-4B33-9229-333D5FA11DFC}</a:tableStyleId>
              </a:tblPr>
              <a:tblGrid>
                <a:gridCol w="1322175"/>
                <a:gridCol w="544375"/>
              </a:tblGrid>
              <a:tr h="236250">
                <a:tc>
                  <a:txBody>
                    <a:bodyPr/>
                    <a:lstStyle/>
                    <a:p>
                      <a:pPr indent="0" lvl="0" marL="0" rtl="0" algn="l">
                        <a:spcBef>
                          <a:spcPts val="0"/>
                        </a:spcBef>
                        <a:spcAft>
                          <a:spcPts val="0"/>
                        </a:spcAft>
                        <a:buNone/>
                      </a:pPr>
                      <a:r>
                        <a:rPr lang="en" sz="500"/>
                        <a:t>小計</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¥3150</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6250">
                <a:tc>
                  <a:txBody>
                    <a:bodyPr/>
                    <a:lstStyle/>
                    <a:p>
                      <a:pPr indent="0" lvl="0" marL="0" rtl="0" algn="l">
                        <a:spcBef>
                          <a:spcPts val="0"/>
                        </a:spcBef>
                        <a:spcAft>
                          <a:spcPts val="0"/>
                        </a:spcAft>
                        <a:buNone/>
                      </a:pPr>
                      <a:r>
                        <a:rPr lang="en" sz="500"/>
                        <a:t>サービス料と消費税</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¥418</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6250">
                <a:tc>
                  <a:txBody>
                    <a:bodyPr/>
                    <a:lstStyle/>
                    <a:p>
                      <a:pPr indent="0" lvl="0" marL="0" rtl="0" algn="l">
                        <a:spcBef>
                          <a:spcPts val="0"/>
                        </a:spcBef>
                        <a:spcAft>
                          <a:spcPts val="0"/>
                        </a:spcAft>
                        <a:buNone/>
                      </a:pPr>
                      <a:r>
                        <a:rPr lang="en" sz="500"/>
                        <a:t>合計</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¥3568</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57" name="Google Shape;757;p67"/>
          <p:cNvSpPr/>
          <p:nvPr/>
        </p:nvSpPr>
        <p:spPr>
          <a:xfrm>
            <a:off x="2764788" y="746300"/>
            <a:ext cx="597300" cy="22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ユーザー</a:t>
            </a:r>
            <a:endParaRPr b="1" sz="800">
              <a:solidFill>
                <a:srgbClr val="FF0000"/>
              </a:solidFill>
            </a:endParaRPr>
          </a:p>
        </p:txBody>
      </p:sp>
      <p:sp>
        <p:nvSpPr>
          <p:cNvPr id="758" name="Google Shape;758;p67"/>
          <p:cNvSpPr/>
          <p:nvPr/>
        </p:nvSpPr>
        <p:spPr>
          <a:xfrm>
            <a:off x="6399975" y="746300"/>
            <a:ext cx="1123800" cy="22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レストランユーザー</a:t>
            </a:r>
            <a:endParaRPr b="1" sz="800">
              <a:solidFill>
                <a:srgbClr val="FF0000"/>
              </a:solidFill>
            </a:endParaRPr>
          </a:p>
        </p:txBody>
      </p:sp>
      <p:sp>
        <p:nvSpPr>
          <p:cNvPr id="759" name="Google Shape;759;p67"/>
          <p:cNvSpPr/>
          <p:nvPr/>
        </p:nvSpPr>
        <p:spPr>
          <a:xfrm>
            <a:off x="586750" y="4070275"/>
            <a:ext cx="1104300" cy="8292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サービスと消費税を一つになります。</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sp>
        <p:nvSpPr>
          <p:cNvPr id="760" name="Google Shape;760;p67"/>
          <p:cNvSpPr/>
          <p:nvPr/>
        </p:nvSpPr>
        <p:spPr>
          <a:xfrm rot="10800000">
            <a:off x="1690975" y="4397575"/>
            <a:ext cx="359700" cy="130800"/>
          </a:xfrm>
          <a:prstGeom prst="lef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7"/>
          <p:cNvSpPr/>
          <p:nvPr/>
        </p:nvSpPr>
        <p:spPr>
          <a:xfrm>
            <a:off x="2017050" y="4020675"/>
            <a:ext cx="6642900" cy="94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7"/>
          <p:cNvSpPr/>
          <p:nvPr/>
        </p:nvSpPr>
        <p:spPr>
          <a:xfrm>
            <a:off x="1963275" y="1674150"/>
            <a:ext cx="6730200" cy="2259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7"/>
          <p:cNvSpPr/>
          <p:nvPr/>
        </p:nvSpPr>
        <p:spPr>
          <a:xfrm rot="10800000">
            <a:off x="1384875" y="2772400"/>
            <a:ext cx="578400" cy="130800"/>
          </a:xfrm>
          <a:prstGeom prst="lef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2CC"/>
        </a:solidFill>
      </p:bgPr>
    </p:bg>
    <p:spTree>
      <p:nvGrpSpPr>
        <p:cNvPr id="767" name="Shape 767"/>
        <p:cNvGrpSpPr/>
        <p:nvPr/>
      </p:nvGrpSpPr>
      <p:grpSpPr>
        <a:xfrm>
          <a:off x="0" y="0"/>
          <a:ext cx="0" cy="0"/>
          <a:chOff x="0" y="0"/>
          <a:chExt cx="0" cy="0"/>
        </a:xfrm>
      </p:grpSpPr>
      <p:pic>
        <p:nvPicPr>
          <p:cNvPr id="768" name="Google Shape;768;p68"/>
          <p:cNvPicPr preferRelativeResize="0"/>
          <p:nvPr/>
        </p:nvPicPr>
        <p:blipFill>
          <a:blip r:embed="rId3">
            <a:alphaModFix/>
          </a:blip>
          <a:stretch>
            <a:fillRect/>
          </a:stretch>
        </p:blipFill>
        <p:spPr>
          <a:xfrm>
            <a:off x="4293250" y="708225"/>
            <a:ext cx="4326676" cy="4259150"/>
          </a:xfrm>
          <a:prstGeom prst="rect">
            <a:avLst/>
          </a:prstGeom>
          <a:noFill/>
          <a:ln>
            <a:noFill/>
          </a:ln>
        </p:spPr>
      </p:pic>
      <p:sp>
        <p:nvSpPr>
          <p:cNvPr id="769" name="Google Shape;769;p68"/>
          <p:cNvSpPr txBox="1"/>
          <p:nvPr/>
        </p:nvSpPr>
        <p:spPr>
          <a:xfrm>
            <a:off x="699300" y="127725"/>
            <a:ext cx="47283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ユーザとレストランユーザー -</a:t>
            </a:r>
            <a:r>
              <a:rPr b="1" lang="en">
                <a:solidFill>
                  <a:schemeClr val="dk1"/>
                </a:solidFill>
                <a:latin typeface="Montserrat"/>
                <a:ea typeface="Montserrat"/>
                <a:cs typeface="Montserrat"/>
                <a:sym typeface="Montserrat"/>
              </a:rPr>
              <a:t> (会計管理)</a:t>
            </a:r>
            <a:r>
              <a:rPr b="1" lang="en">
                <a:latin typeface="Montserrat"/>
                <a:ea typeface="Montserrat"/>
                <a:cs typeface="Montserrat"/>
                <a:sym typeface="Montserrat"/>
              </a:rPr>
              <a:t>の改善</a:t>
            </a:r>
            <a:endParaRPr b="1">
              <a:latin typeface="Montserrat"/>
              <a:ea typeface="Montserrat"/>
              <a:cs typeface="Montserrat"/>
              <a:sym typeface="Montserrat"/>
            </a:endParaRPr>
          </a:p>
        </p:txBody>
      </p:sp>
      <p:sp>
        <p:nvSpPr>
          <p:cNvPr id="770" name="Google Shape;770;p68"/>
          <p:cNvSpPr/>
          <p:nvPr/>
        </p:nvSpPr>
        <p:spPr>
          <a:xfrm>
            <a:off x="586750" y="2184088"/>
            <a:ext cx="798000" cy="13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ユーザとレストランユーザーの会計画面は同じようになりたいです。</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sp>
        <p:nvSpPr>
          <p:cNvPr id="771" name="Google Shape;771;p68"/>
          <p:cNvSpPr/>
          <p:nvPr/>
        </p:nvSpPr>
        <p:spPr>
          <a:xfrm>
            <a:off x="4401000" y="4070275"/>
            <a:ext cx="4151700" cy="78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72" name="Google Shape;772;p68"/>
          <p:cNvGraphicFramePr/>
          <p:nvPr/>
        </p:nvGraphicFramePr>
        <p:xfrm>
          <a:off x="4424163" y="4043060"/>
          <a:ext cx="3000000" cy="3000000"/>
        </p:xfrm>
        <a:graphic>
          <a:graphicData uri="http://schemas.openxmlformats.org/drawingml/2006/table">
            <a:tbl>
              <a:tblPr>
                <a:noFill/>
                <a:tableStyleId>{BD729AA0-B207-4B33-9229-333D5FA11DFC}</a:tableStyleId>
              </a:tblPr>
              <a:tblGrid>
                <a:gridCol w="2075850"/>
                <a:gridCol w="2075850"/>
              </a:tblGrid>
              <a:tr h="276400">
                <a:tc>
                  <a:txBody>
                    <a:bodyPr/>
                    <a:lstStyle/>
                    <a:p>
                      <a:pPr indent="0" lvl="0" marL="0" rtl="0" algn="l">
                        <a:spcBef>
                          <a:spcPts val="0"/>
                        </a:spcBef>
                        <a:spcAft>
                          <a:spcPts val="0"/>
                        </a:spcAft>
                        <a:buNone/>
                      </a:pPr>
                      <a:r>
                        <a:rPr lang="en" sz="600"/>
                        <a:t>小計</a:t>
                      </a:r>
                      <a:endParaRPr sz="600"/>
                    </a:p>
                  </a:txBody>
                  <a:tcPr marT="91425" marB="91425" marR="91425" marL="91425"/>
                </a:tc>
                <a:tc>
                  <a:txBody>
                    <a:bodyPr/>
                    <a:lstStyle/>
                    <a:p>
                      <a:pPr indent="0" lvl="0" marL="0" rtl="0" algn="r">
                        <a:spcBef>
                          <a:spcPts val="0"/>
                        </a:spcBef>
                        <a:spcAft>
                          <a:spcPts val="0"/>
                        </a:spcAft>
                        <a:buNone/>
                      </a:pPr>
                      <a:r>
                        <a:rPr lang="en" sz="600"/>
                        <a:t>¥3150</a:t>
                      </a:r>
                      <a:endParaRPr sz="600"/>
                    </a:p>
                  </a:txBody>
                  <a:tcPr marT="91425" marB="91425" marR="91425" marL="91425"/>
                </a:tc>
              </a:tr>
              <a:tr h="276400">
                <a:tc>
                  <a:txBody>
                    <a:bodyPr/>
                    <a:lstStyle/>
                    <a:p>
                      <a:pPr indent="0" lvl="0" marL="0" rtl="0" algn="l">
                        <a:spcBef>
                          <a:spcPts val="0"/>
                        </a:spcBef>
                        <a:spcAft>
                          <a:spcPts val="0"/>
                        </a:spcAft>
                        <a:buNone/>
                      </a:pPr>
                      <a:r>
                        <a:rPr lang="en" sz="600"/>
                        <a:t>サービス料と消費税</a:t>
                      </a:r>
                      <a:endParaRPr sz="600"/>
                    </a:p>
                  </a:txBody>
                  <a:tcPr marT="91425" marB="91425" marR="91425" marL="91425"/>
                </a:tc>
                <a:tc>
                  <a:txBody>
                    <a:bodyPr/>
                    <a:lstStyle/>
                    <a:p>
                      <a:pPr indent="0" lvl="0" marL="0" rtl="0" algn="r">
                        <a:spcBef>
                          <a:spcPts val="0"/>
                        </a:spcBef>
                        <a:spcAft>
                          <a:spcPts val="0"/>
                        </a:spcAft>
                        <a:buNone/>
                      </a:pPr>
                      <a:r>
                        <a:rPr lang="en" sz="600"/>
                        <a:t>¥418</a:t>
                      </a:r>
                      <a:endParaRPr sz="600"/>
                    </a:p>
                  </a:txBody>
                  <a:tcPr marT="91425" marB="91425" marR="91425" marL="91425"/>
                </a:tc>
              </a:tr>
              <a:tr h="276400">
                <a:tc>
                  <a:txBody>
                    <a:bodyPr/>
                    <a:lstStyle/>
                    <a:p>
                      <a:pPr indent="0" lvl="0" marL="0" rtl="0" algn="l">
                        <a:spcBef>
                          <a:spcPts val="0"/>
                        </a:spcBef>
                        <a:spcAft>
                          <a:spcPts val="0"/>
                        </a:spcAft>
                        <a:buNone/>
                      </a:pPr>
                      <a:r>
                        <a:rPr lang="en" sz="600"/>
                        <a:t>合計</a:t>
                      </a:r>
                      <a:endParaRPr sz="600"/>
                    </a:p>
                  </a:txBody>
                  <a:tcPr marT="91425" marB="91425" marR="91425" marL="91425"/>
                </a:tc>
                <a:tc>
                  <a:txBody>
                    <a:bodyPr/>
                    <a:lstStyle/>
                    <a:p>
                      <a:pPr indent="0" lvl="0" marL="0" rtl="0" algn="r">
                        <a:spcBef>
                          <a:spcPts val="0"/>
                        </a:spcBef>
                        <a:spcAft>
                          <a:spcPts val="0"/>
                        </a:spcAft>
                        <a:buNone/>
                      </a:pPr>
                      <a:r>
                        <a:rPr lang="en" sz="600"/>
                        <a:t>¥3568</a:t>
                      </a:r>
                      <a:endParaRPr sz="600"/>
                    </a:p>
                  </a:txBody>
                  <a:tcPr marT="91425" marB="91425" marR="91425" marL="91425"/>
                </a:tc>
              </a:tr>
            </a:tbl>
          </a:graphicData>
        </a:graphic>
      </p:graphicFrame>
      <p:pic>
        <p:nvPicPr>
          <p:cNvPr id="773" name="Google Shape;773;p68"/>
          <p:cNvPicPr preferRelativeResize="0"/>
          <p:nvPr/>
        </p:nvPicPr>
        <p:blipFill>
          <a:blip r:embed="rId4">
            <a:alphaModFix/>
          </a:blip>
          <a:stretch>
            <a:fillRect/>
          </a:stretch>
        </p:blipFill>
        <p:spPr>
          <a:xfrm>
            <a:off x="2079450" y="708175"/>
            <a:ext cx="1967976" cy="4259244"/>
          </a:xfrm>
          <a:prstGeom prst="rect">
            <a:avLst/>
          </a:prstGeom>
          <a:noFill/>
          <a:ln cap="flat" cmpd="sng" w="9525">
            <a:solidFill>
              <a:srgbClr val="FFFFFF"/>
            </a:solidFill>
            <a:prstDash val="solid"/>
            <a:round/>
            <a:headEnd len="sm" w="sm" type="none"/>
            <a:tailEnd len="sm" w="sm" type="none"/>
          </a:ln>
        </p:spPr>
      </p:pic>
      <p:sp>
        <p:nvSpPr>
          <p:cNvPr id="774" name="Google Shape;774;p68"/>
          <p:cNvSpPr/>
          <p:nvPr/>
        </p:nvSpPr>
        <p:spPr>
          <a:xfrm>
            <a:off x="2123888" y="4042975"/>
            <a:ext cx="1889100" cy="77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75" name="Google Shape;775;p68"/>
          <p:cNvGraphicFramePr/>
          <p:nvPr/>
        </p:nvGraphicFramePr>
        <p:xfrm>
          <a:off x="2130175" y="4043060"/>
          <a:ext cx="3000000" cy="3000000"/>
        </p:xfrm>
        <a:graphic>
          <a:graphicData uri="http://schemas.openxmlformats.org/drawingml/2006/table">
            <a:tbl>
              <a:tblPr>
                <a:noFill/>
                <a:tableStyleId>{BD729AA0-B207-4B33-9229-333D5FA11DFC}</a:tableStyleId>
              </a:tblPr>
              <a:tblGrid>
                <a:gridCol w="1322175"/>
                <a:gridCol w="544375"/>
              </a:tblGrid>
              <a:tr h="236250">
                <a:tc>
                  <a:txBody>
                    <a:bodyPr/>
                    <a:lstStyle/>
                    <a:p>
                      <a:pPr indent="0" lvl="0" marL="0" rtl="0" algn="l">
                        <a:spcBef>
                          <a:spcPts val="0"/>
                        </a:spcBef>
                        <a:spcAft>
                          <a:spcPts val="0"/>
                        </a:spcAft>
                        <a:buNone/>
                      </a:pPr>
                      <a:r>
                        <a:rPr lang="en" sz="500"/>
                        <a:t>小計</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¥3150</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6250">
                <a:tc>
                  <a:txBody>
                    <a:bodyPr/>
                    <a:lstStyle/>
                    <a:p>
                      <a:pPr indent="0" lvl="0" marL="0" rtl="0" algn="l">
                        <a:spcBef>
                          <a:spcPts val="0"/>
                        </a:spcBef>
                        <a:spcAft>
                          <a:spcPts val="0"/>
                        </a:spcAft>
                        <a:buNone/>
                      </a:pPr>
                      <a:r>
                        <a:rPr lang="en" sz="500"/>
                        <a:t>サービス料と消費税</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¥418</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6250">
                <a:tc>
                  <a:txBody>
                    <a:bodyPr/>
                    <a:lstStyle/>
                    <a:p>
                      <a:pPr indent="0" lvl="0" marL="0" rtl="0" algn="l">
                        <a:spcBef>
                          <a:spcPts val="0"/>
                        </a:spcBef>
                        <a:spcAft>
                          <a:spcPts val="0"/>
                        </a:spcAft>
                        <a:buNone/>
                      </a:pPr>
                      <a:r>
                        <a:rPr lang="en" sz="500"/>
                        <a:t>合計</a:t>
                      </a:r>
                      <a:endParaRPr sz="5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500"/>
                        <a:t>¥3568</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76" name="Google Shape;776;p68"/>
          <p:cNvSpPr/>
          <p:nvPr/>
        </p:nvSpPr>
        <p:spPr>
          <a:xfrm>
            <a:off x="2764788" y="746300"/>
            <a:ext cx="597300" cy="22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ユーザー</a:t>
            </a:r>
            <a:endParaRPr b="1" sz="800">
              <a:solidFill>
                <a:srgbClr val="FF0000"/>
              </a:solidFill>
            </a:endParaRPr>
          </a:p>
        </p:txBody>
      </p:sp>
      <p:sp>
        <p:nvSpPr>
          <p:cNvPr id="777" name="Google Shape;777;p68"/>
          <p:cNvSpPr/>
          <p:nvPr/>
        </p:nvSpPr>
        <p:spPr>
          <a:xfrm>
            <a:off x="586750" y="4070275"/>
            <a:ext cx="1104300" cy="8292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0000"/>
                </a:solidFill>
              </a:rPr>
              <a:t>サービスと消費税を一つになります。</a:t>
            </a:r>
            <a:endParaRPr sz="800">
              <a:solidFill>
                <a:srgbClr val="FF0000"/>
              </a:solidFill>
            </a:endParaRPr>
          </a:p>
          <a:p>
            <a:pPr indent="0" lvl="0" marL="0" rtl="0" algn="l">
              <a:spcBef>
                <a:spcPts val="0"/>
              </a:spcBef>
              <a:spcAft>
                <a:spcPts val="0"/>
              </a:spcAft>
              <a:buNone/>
            </a:pPr>
            <a:r>
              <a:rPr b="1" lang="en" sz="800">
                <a:solidFill>
                  <a:srgbClr val="FF0000"/>
                </a:solidFill>
              </a:rPr>
              <a:t>更新日: 10/22/2020</a:t>
            </a:r>
            <a:endParaRPr b="1" sz="800">
              <a:solidFill>
                <a:srgbClr val="FF0000"/>
              </a:solidFill>
            </a:endParaRPr>
          </a:p>
        </p:txBody>
      </p:sp>
      <p:sp>
        <p:nvSpPr>
          <p:cNvPr id="778" name="Google Shape;778;p68"/>
          <p:cNvSpPr/>
          <p:nvPr/>
        </p:nvSpPr>
        <p:spPr>
          <a:xfrm rot="10800000">
            <a:off x="1690975" y="4397575"/>
            <a:ext cx="359700" cy="130800"/>
          </a:xfrm>
          <a:prstGeom prst="lef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8"/>
          <p:cNvSpPr/>
          <p:nvPr/>
        </p:nvSpPr>
        <p:spPr>
          <a:xfrm rot="10800000">
            <a:off x="1384875" y="2772400"/>
            <a:ext cx="578400" cy="130800"/>
          </a:xfrm>
          <a:prstGeom prst="leftArrow">
            <a:avLst>
              <a:gd fmla="val 50000" name="adj1"/>
              <a:gd fmla="val 5000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3" name="Shape 783"/>
        <p:cNvGrpSpPr/>
        <p:nvPr/>
      </p:nvGrpSpPr>
      <p:grpSpPr>
        <a:xfrm>
          <a:off x="0" y="0"/>
          <a:ext cx="0" cy="0"/>
          <a:chOff x="0" y="0"/>
          <a:chExt cx="0" cy="0"/>
        </a:xfrm>
      </p:grpSpPr>
      <p:sp>
        <p:nvSpPr>
          <p:cNvPr id="784" name="Google Shape;784;p69"/>
          <p:cNvSpPr txBox="1"/>
          <p:nvPr/>
        </p:nvSpPr>
        <p:spPr>
          <a:xfrm>
            <a:off x="699300" y="127725"/>
            <a:ext cx="3968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レストラン</a:t>
            </a:r>
            <a:r>
              <a:rPr b="1" lang="en">
                <a:latin typeface="Montserrat"/>
                <a:ea typeface="Montserrat"/>
                <a:cs typeface="Montserrat"/>
                <a:sym typeface="Montserrat"/>
              </a:rPr>
              <a:t>ユーザー</a:t>
            </a:r>
            <a:r>
              <a:rPr b="1" lang="en">
                <a:latin typeface="Montserrat"/>
                <a:ea typeface="Montserrat"/>
                <a:cs typeface="Montserrat"/>
                <a:sym typeface="Montserrat"/>
              </a:rPr>
              <a:t>その他 - ナビゲータ</a:t>
            </a:r>
            <a:r>
              <a:rPr b="1" lang="en">
                <a:latin typeface="Montserrat"/>
                <a:ea typeface="Montserrat"/>
                <a:cs typeface="Montserrat"/>
                <a:sym typeface="Montserrat"/>
              </a:rPr>
              <a:t>の改善</a:t>
            </a:r>
            <a:endParaRPr b="1">
              <a:latin typeface="Montserrat"/>
              <a:ea typeface="Montserrat"/>
              <a:cs typeface="Montserrat"/>
              <a:sym typeface="Montserrat"/>
            </a:endParaRPr>
          </a:p>
        </p:txBody>
      </p:sp>
      <p:pic>
        <p:nvPicPr>
          <p:cNvPr id="785" name="Google Shape;785;p69"/>
          <p:cNvPicPr preferRelativeResize="0"/>
          <p:nvPr/>
        </p:nvPicPr>
        <p:blipFill>
          <a:blip r:embed="rId3">
            <a:alphaModFix/>
          </a:blip>
          <a:stretch>
            <a:fillRect/>
          </a:stretch>
        </p:blipFill>
        <p:spPr>
          <a:xfrm>
            <a:off x="2485125" y="731175"/>
            <a:ext cx="4173750" cy="4259175"/>
          </a:xfrm>
          <a:prstGeom prst="rect">
            <a:avLst/>
          </a:prstGeom>
          <a:noFill/>
          <a:ln>
            <a:noFill/>
          </a:ln>
        </p:spPr>
      </p:pic>
      <p:sp>
        <p:nvSpPr>
          <p:cNvPr id="786" name="Google Shape;786;p69"/>
          <p:cNvSpPr txBox="1"/>
          <p:nvPr/>
        </p:nvSpPr>
        <p:spPr>
          <a:xfrm>
            <a:off x="543725" y="631075"/>
            <a:ext cx="5537700" cy="1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latin typeface="Montserrat Light"/>
              <a:ea typeface="Montserrat Light"/>
              <a:cs typeface="Montserrat Light"/>
              <a:sym typeface="Montserrat Light"/>
            </a:endParaRPr>
          </a:p>
        </p:txBody>
      </p:sp>
      <p:sp>
        <p:nvSpPr>
          <p:cNvPr id="787" name="Google Shape;787;p69"/>
          <p:cNvSpPr/>
          <p:nvPr/>
        </p:nvSpPr>
        <p:spPr>
          <a:xfrm>
            <a:off x="1124100" y="750124"/>
            <a:ext cx="798000" cy="124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レイアウトの改善</a:t>
            </a:r>
            <a:endParaRPr sz="800"/>
          </a:p>
        </p:txBody>
      </p:sp>
      <p:sp>
        <p:nvSpPr>
          <p:cNvPr id="788" name="Google Shape;788;p69"/>
          <p:cNvSpPr/>
          <p:nvPr/>
        </p:nvSpPr>
        <p:spPr>
          <a:xfrm>
            <a:off x="2437700" y="701825"/>
            <a:ext cx="1922700" cy="1345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9"/>
          <p:cNvSpPr/>
          <p:nvPr/>
        </p:nvSpPr>
        <p:spPr>
          <a:xfrm>
            <a:off x="1929425" y="1252325"/>
            <a:ext cx="508200" cy="13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70"/>
          <p:cNvPicPr preferRelativeResize="0"/>
          <p:nvPr/>
        </p:nvPicPr>
        <p:blipFill>
          <a:blip r:embed="rId3">
            <a:alphaModFix/>
          </a:blip>
          <a:stretch>
            <a:fillRect/>
          </a:stretch>
        </p:blipFill>
        <p:spPr>
          <a:xfrm>
            <a:off x="5923000" y="721500"/>
            <a:ext cx="1967976" cy="4259226"/>
          </a:xfrm>
          <a:prstGeom prst="rect">
            <a:avLst/>
          </a:prstGeom>
          <a:noFill/>
          <a:ln>
            <a:noFill/>
          </a:ln>
        </p:spPr>
      </p:pic>
      <p:pic>
        <p:nvPicPr>
          <p:cNvPr id="795" name="Google Shape;795;p70"/>
          <p:cNvPicPr preferRelativeResize="0"/>
          <p:nvPr/>
        </p:nvPicPr>
        <p:blipFill>
          <a:blip r:embed="rId4">
            <a:alphaModFix/>
          </a:blip>
          <a:stretch>
            <a:fillRect/>
          </a:stretch>
        </p:blipFill>
        <p:spPr>
          <a:xfrm>
            <a:off x="1011000" y="751475"/>
            <a:ext cx="1967976" cy="4259235"/>
          </a:xfrm>
          <a:prstGeom prst="rect">
            <a:avLst/>
          </a:prstGeom>
          <a:noFill/>
          <a:ln>
            <a:noFill/>
          </a:ln>
        </p:spPr>
      </p:pic>
      <p:sp>
        <p:nvSpPr>
          <p:cNvPr id="796" name="Google Shape;796;p70"/>
          <p:cNvSpPr txBox="1"/>
          <p:nvPr/>
        </p:nvSpPr>
        <p:spPr>
          <a:xfrm>
            <a:off x="699300" y="127725"/>
            <a:ext cx="57543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付録 - A ユーザー流れ - 4 (商品の選び)(席の予約してない場合)</a:t>
            </a:r>
            <a:endParaRPr b="1">
              <a:latin typeface="Montserrat"/>
              <a:ea typeface="Montserrat"/>
              <a:cs typeface="Montserrat"/>
              <a:sym typeface="Montserrat"/>
            </a:endParaRPr>
          </a:p>
        </p:txBody>
      </p:sp>
      <p:pic>
        <p:nvPicPr>
          <p:cNvPr id="797" name="Google Shape;797;p70"/>
          <p:cNvPicPr preferRelativeResize="0"/>
          <p:nvPr/>
        </p:nvPicPr>
        <p:blipFill>
          <a:blip r:embed="rId5">
            <a:alphaModFix/>
          </a:blip>
          <a:stretch>
            <a:fillRect/>
          </a:stretch>
        </p:blipFill>
        <p:spPr>
          <a:xfrm>
            <a:off x="3497676" y="721525"/>
            <a:ext cx="1967968" cy="4259176"/>
          </a:xfrm>
          <a:prstGeom prst="rect">
            <a:avLst/>
          </a:prstGeom>
          <a:noFill/>
          <a:ln>
            <a:noFill/>
          </a:ln>
        </p:spPr>
      </p:pic>
      <p:sp>
        <p:nvSpPr>
          <p:cNvPr id="798" name="Google Shape;798;p70"/>
          <p:cNvSpPr/>
          <p:nvPr/>
        </p:nvSpPr>
        <p:spPr>
          <a:xfrm>
            <a:off x="957125" y="1980550"/>
            <a:ext cx="2083200" cy="679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 name="Google Shape;799;p70"/>
          <p:cNvCxnSpPr>
            <a:stCxn id="798" idx="3"/>
          </p:cNvCxnSpPr>
          <p:nvPr/>
        </p:nvCxnSpPr>
        <p:spPr>
          <a:xfrm flipH="1" rot="10800000">
            <a:off x="3040325" y="2315650"/>
            <a:ext cx="463200" cy="4800"/>
          </a:xfrm>
          <a:prstGeom prst="straightConnector1">
            <a:avLst/>
          </a:prstGeom>
          <a:noFill/>
          <a:ln cap="flat" cmpd="sng" w="9525">
            <a:solidFill>
              <a:schemeClr val="dk2"/>
            </a:solidFill>
            <a:prstDash val="solid"/>
            <a:round/>
            <a:headEnd len="med" w="med" type="none"/>
            <a:tailEnd len="med" w="med" type="triangle"/>
          </a:ln>
        </p:spPr>
      </p:cxnSp>
      <p:sp>
        <p:nvSpPr>
          <p:cNvPr id="800" name="Google Shape;800;p70"/>
          <p:cNvSpPr/>
          <p:nvPr/>
        </p:nvSpPr>
        <p:spPr>
          <a:xfrm>
            <a:off x="3619538" y="4305950"/>
            <a:ext cx="1746000" cy="295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1" name="Google Shape;801;p70"/>
          <p:cNvCxnSpPr>
            <a:stCxn id="800" idx="3"/>
          </p:cNvCxnSpPr>
          <p:nvPr/>
        </p:nvCxnSpPr>
        <p:spPr>
          <a:xfrm>
            <a:off x="5365538" y="4453850"/>
            <a:ext cx="561900" cy="7200"/>
          </a:xfrm>
          <a:prstGeom prst="straightConnector1">
            <a:avLst/>
          </a:prstGeom>
          <a:noFill/>
          <a:ln cap="flat" cmpd="sng" w="9525">
            <a:solidFill>
              <a:schemeClr val="dk2"/>
            </a:solidFill>
            <a:prstDash val="solid"/>
            <a:round/>
            <a:headEnd len="med" w="med" type="none"/>
            <a:tailEnd len="med" w="med" type="triangle"/>
          </a:ln>
        </p:spPr>
      </p:cxnSp>
      <p:sp>
        <p:nvSpPr>
          <p:cNvPr id="802" name="Google Shape;802;p70"/>
          <p:cNvSpPr txBox="1"/>
          <p:nvPr/>
        </p:nvSpPr>
        <p:spPr>
          <a:xfrm>
            <a:off x="49050" y="1950850"/>
            <a:ext cx="737700" cy="73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商品を選ぶとカート入れるページが表示します。</a:t>
            </a:r>
            <a:endParaRPr sz="800">
              <a:latin typeface="Montserrat Light"/>
              <a:ea typeface="Montserrat Light"/>
              <a:cs typeface="Montserrat Light"/>
              <a:sym typeface="Montserrat Light"/>
            </a:endParaRPr>
          </a:p>
        </p:txBody>
      </p:sp>
      <p:sp>
        <p:nvSpPr>
          <p:cNvPr id="803" name="Google Shape;803;p70"/>
          <p:cNvSpPr txBox="1"/>
          <p:nvPr/>
        </p:nvSpPr>
        <p:spPr>
          <a:xfrm>
            <a:off x="3629138" y="3317500"/>
            <a:ext cx="1647000" cy="73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商品の数を調整したら、カートに入れるボタンを押してから”</a:t>
            </a:r>
            <a:r>
              <a:rPr b="1" lang="en" sz="800">
                <a:latin typeface="Montserrat"/>
                <a:ea typeface="Montserrat"/>
                <a:cs typeface="Montserrat"/>
                <a:sym typeface="Montserrat"/>
              </a:rPr>
              <a:t>商品名をカートに追加されました。</a:t>
            </a:r>
            <a:r>
              <a:rPr lang="en" sz="800">
                <a:latin typeface="Montserrat Light"/>
                <a:ea typeface="Montserrat Light"/>
                <a:cs typeface="Montserrat Light"/>
                <a:sym typeface="Montserrat Light"/>
              </a:rPr>
              <a:t>”ポップアップメッセージ表示</a:t>
            </a:r>
            <a:endParaRPr sz="800">
              <a:latin typeface="Montserrat Light"/>
              <a:ea typeface="Montserrat Light"/>
              <a:cs typeface="Montserrat Light"/>
              <a:sym typeface="Montserrat Light"/>
            </a:endParaRPr>
          </a:p>
        </p:txBody>
      </p:sp>
      <p:cxnSp>
        <p:nvCxnSpPr>
          <p:cNvPr id="804" name="Google Shape;804;p70"/>
          <p:cNvCxnSpPr>
            <a:stCxn id="802" idx="3"/>
            <a:endCxn id="798" idx="1"/>
          </p:cNvCxnSpPr>
          <p:nvPr/>
        </p:nvCxnSpPr>
        <p:spPr>
          <a:xfrm>
            <a:off x="786750" y="2318050"/>
            <a:ext cx="170400" cy="2400"/>
          </a:xfrm>
          <a:prstGeom prst="straightConnector1">
            <a:avLst/>
          </a:prstGeom>
          <a:noFill/>
          <a:ln cap="flat" cmpd="sng" w="9525">
            <a:solidFill>
              <a:schemeClr val="dk2"/>
            </a:solidFill>
            <a:prstDash val="solid"/>
            <a:round/>
            <a:headEnd len="med" w="med" type="none"/>
            <a:tailEnd len="med" w="med" type="triangle"/>
          </a:ln>
        </p:spPr>
      </p:cxnSp>
      <p:cxnSp>
        <p:nvCxnSpPr>
          <p:cNvPr id="805" name="Google Shape;805;p70"/>
          <p:cNvCxnSpPr/>
          <p:nvPr/>
        </p:nvCxnSpPr>
        <p:spPr>
          <a:xfrm>
            <a:off x="3812500" y="4037900"/>
            <a:ext cx="0" cy="278700"/>
          </a:xfrm>
          <a:prstGeom prst="straightConnector1">
            <a:avLst/>
          </a:prstGeom>
          <a:noFill/>
          <a:ln cap="flat" cmpd="sng" w="9525">
            <a:solidFill>
              <a:schemeClr val="dk2"/>
            </a:solidFill>
            <a:prstDash val="solid"/>
            <a:round/>
            <a:headEnd len="med" w="med" type="none"/>
            <a:tailEnd len="med" w="med" type="triangle"/>
          </a:ln>
        </p:spPr>
      </p:cxnSp>
      <p:sp>
        <p:nvSpPr>
          <p:cNvPr id="806" name="Google Shape;806;p70"/>
          <p:cNvSpPr/>
          <p:nvPr/>
        </p:nvSpPr>
        <p:spPr>
          <a:xfrm>
            <a:off x="3497675" y="1105775"/>
            <a:ext cx="382200" cy="451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 name="Google Shape;807;p70"/>
          <p:cNvCxnSpPr>
            <a:stCxn id="806" idx="1"/>
          </p:cNvCxnSpPr>
          <p:nvPr/>
        </p:nvCxnSpPr>
        <p:spPr>
          <a:xfrm rot="10800000">
            <a:off x="3033875" y="1326875"/>
            <a:ext cx="463800" cy="4800"/>
          </a:xfrm>
          <a:prstGeom prst="straightConnector1">
            <a:avLst/>
          </a:prstGeom>
          <a:noFill/>
          <a:ln cap="flat" cmpd="sng" w="9525">
            <a:solidFill>
              <a:schemeClr val="dk2"/>
            </a:solidFill>
            <a:prstDash val="solid"/>
            <a:round/>
            <a:headEnd len="med" w="med" type="none"/>
            <a:tailEnd len="med" w="med" type="triangle"/>
          </a:ln>
        </p:spPr>
      </p:cxnSp>
      <p:sp>
        <p:nvSpPr>
          <p:cNvPr id="808" name="Google Shape;808;p70"/>
          <p:cNvSpPr txBox="1"/>
          <p:nvPr/>
        </p:nvSpPr>
        <p:spPr>
          <a:xfrm>
            <a:off x="4105000" y="1200125"/>
            <a:ext cx="1370100" cy="263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Montserrat Light"/>
                <a:ea typeface="Montserrat Light"/>
                <a:cs typeface="Montserrat Light"/>
                <a:sym typeface="Montserrat Light"/>
              </a:rPr>
              <a:t>メニュー閲覧ページ戻ります</a:t>
            </a:r>
            <a:endParaRPr sz="700">
              <a:latin typeface="Montserrat Light"/>
              <a:ea typeface="Montserrat Light"/>
              <a:cs typeface="Montserrat Light"/>
              <a:sym typeface="Montserrat Light"/>
            </a:endParaRPr>
          </a:p>
        </p:txBody>
      </p:sp>
      <p:cxnSp>
        <p:nvCxnSpPr>
          <p:cNvPr id="809" name="Google Shape;809;p70"/>
          <p:cNvCxnSpPr>
            <a:stCxn id="808" idx="1"/>
            <a:endCxn id="806" idx="3"/>
          </p:cNvCxnSpPr>
          <p:nvPr/>
        </p:nvCxnSpPr>
        <p:spPr>
          <a:xfrm rot="10800000">
            <a:off x="3880000" y="1331675"/>
            <a:ext cx="225000" cy="0"/>
          </a:xfrm>
          <a:prstGeom prst="straightConnector1">
            <a:avLst/>
          </a:prstGeom>
          <a:noFill/>
          <a:ln cap="flat" cmpd="sng" w="9525">
            <a:solidFill>
              <a:srgbClr val="000000"/>
            </a:solidFill>
            <a:prstDash val="solid"/>
            <a:round/>
            <a:headEnd len="med" w="med" type="none"/>
            <a:tailEnd len="med" w="med" type="triangle"/>
          </a:ln>
        </p:spPr>
      </p:cxnSp>
      <p:sp>
        <p:nvSpPr>
          <p:cNvPr id="810" name="Google Shape;810;p70"/>
          <p:cNvSpPr/>
          <p:nvPr/>
        </p:nvSpPr>
        <p:spPr>
          <a:xfrm>
            <a:off x="6094800" y="1435025"/>
            <a:ext cx="1647000" cy="27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71"/>
          <p:cNvPicPr preferRelativeResize="0"/>
          <p:nvPr/>
        </p:nvPicPr>
        <p:blipFill>
          <a:blip r:embed="rId3">
            <a:alphaModFix/>
          </a:blip>
          <a:stretch>
            <a:fillRect/>
          </a:stretch>
        </p:blipFill>
        <p:spPr>
          <a:xfrm>
            <a:off x="1490905" y="711900"/>
            <a:ext cx="1967968" cy="4259176"/>
          </a:xfrm>
          <a:prstGeom prst="rect">
            <a:avLst/>
          </a:prstGeom>
          <a:noFill/>
          <a:ln>
            <a:noFill/>
          </a:ln>
        </p:spPr>
      </p:pic>
      <p:sp>
        <p:nvSpPr>
          <p:cNvPr id="816" name="Google Shape;816;p71"/>
          <p:cNvSpPr txBox="1"/>
          <p:nvPr/>
        </p:nvSpPr>
        <p:spPr>
          <a:xfrm>
            <a:off x="699300" y="127725"/>
            <a:ext cx="5987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付録 - B </a:t>
            </a:r>
            <a:r>
              <a:rPr b="1" lang="en">
                <a:solidFill>
                  <a:schemeClr val="dk1"/>
                </a:solidFill>
                <a:latin typeface="Montserrat"/>
                <a:ea typeface="Montserrat"/>
                <a:cs typeface="Montserrat"/>
                <a:sym typeface="Montserrat"/>
              </a:rPr>
              <a:t>ユーザー流れ - 5 (カートの確認)(席の予約してない場合)</a:t>
            </a:r>
            <a:endParaRPr b="1">
              <a:latin typeface="Montserrat"/>
              <a:ea typeface="Montserrat"/>
              <a:cs typeface="Montserrat"/>
              <a:sym typeface="Montserrat"/>
            </a:endParaRPr>
          </a:p>
        </p:txBody>
      </p:sp>
      <p:pic>
        <p:nvPicPr>
          <p:cNvPr id="817" name="Google Shape;817;p71"/>
          <p:cNvPicPr preferRelativeResize="0"/>
          <p:nvPr/>
        </p:nvPicPr>
        <p:blipFill>
          <a:blip r:embed="rId4">
            <a:alphaModFix/>
          </a:blip>
          <a:stretch>
            <a:fillRect/>
          </a:stretch>
        </p:blipFill>
        <p:spPr>
          <a:xfrm>
            <a:off x="3960388" y="711900"/>
            <a:ext cx="1967968" cy="4259176"/>
          </a:xfrm>
          <a:prstGeom prst="rect">
            <a:avLst/>
          </a:prstGeom>
          <a:noFill/>
          <a:ln>
            <a:noFill/>
          </a:ln>
        </p:spPr>
      </p:pic>
      <p:cxnSp>
        <p:nvCxnSpPr>
          <p:cNvPr id="818" name="Google Shape;818;p71"/>
          <p:cNvCxnSpPr/>
          <p:nvPr/>
        </p:nvCxnSpPr>
        <p:spPr>
          <a:xfrm>
            <a:off x="5817274" y="4419788"/>
            <a:ext cx="606600" cy="2700"/>
          </a:xfrm>
          <a:prstGeom prst="straightConnector1">
            <a:avLst/>
          </a:prstGeom>
          <a:noFill/>
          <a:ln cap="flat" cmpd="sng" w="9525">
            <a:solidFill>
              <a:schemeClr val="dk2"/>
            </a:solidFill>
            <a:prstDash val="solid"/>
            <a:round/>
            <a:headEnd len="med" w="med" type="none"/>
            <a:tailEnd len="med" w="med" type="triangle"/>
          </a:ln>
        </p:spPr>
      </p:cxnSp>
      <p:sp>
        <p:nvSpPr>
          <p:cNvPr id="819" name="Google Shape;819;p71"/>
          <p:cNvSpPr txBox="1"/>
          <p:nvPr/>
        </p:nvSpPr>
        <p:spPr>
          <a:xfrm>
            <a:off x="746175" y="4009000"/>
            <a:ext cx="737700" cy="82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カートボタンを押すとカート確認ページが表示します。</a:t>
            </a:r>
            <a:endParaRPr sz="800">
              <a:latin typeface="Montserrat Light"/>
              <a:ea typeface="Montserrat Light"/>
              <a:cs typeface="Montserrat Light"/>
              <a:sym typeface="Montserrat Light"/>
            </a:endParaRPr>
          </a:p>
        </p:txBody>
      </p:sp>
      <p:sp>
        <p:nvSpPr>
          <p:cNvPr id="820" name="Google Shape;820;p71"/>
          <p:cNvSpPr txBox="1"/>
          <p:nvPr/>
        </p:nvSpPr>
        <p:spPr>
          <a:xfrm>
            <a:off x="4130775" y="3401500"/>
            <a:ext cx="1509000" cy="60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注文ボタンを押すと</a:t>
            </a:r>
            <a:r>
              <a:rPr lang="en" sz="800">
                <a:latin typeface="Montserrat Light"/>
                <a:ea typeface="Montserrat Light"/>
                <a:cs typeface="Montserrat Light"/>
                <a:sym typeface="Montserrat Light"/>
              </a:rPr>
              <a:t>席の予約ページと”</a:t>
            </a:r>
            <a:r>
              <a:rPr b="1" lang="en" sz="800">
                <a:latin typeface="Montserrat"/>
                <a:ea typeface="Montserrat"/>
                <a:cs typeface="Montserrat"/>
                <a:sym typeface="Montserrat"/>
              </a:rPr>
              <a:t>先に席を確保をお願い致します。</a:t>
            </a:r>
            <a:r>
              <a:rPr lang="en" sz="800">
                <a:latin typeface="Montserrat Light"/>
                <a:ea typeface="Montserrat Light"/>
                <a:cs typeface="Montserrat Light"/>
                <a:sym typeface="Montserrat Light"/>
              </a:rPr>
              <a:t>”</a:t>
            </a:r>
            <a:r>
              <a:rPr lang="en" sz="800">
                <a:latin typeface="Montserrat Light"/>
                <a:ea typeface="Montserrat Light"/>
                <a:cs typeface="Montserrat Light"/>
                <a:sym typeface="Montserrat Light"/>
              </a:rPr>
              <a:t>が表示します。</a:t>
            </a:r>
            <a:endParaRPr sz="800">
              <a:latin typeface="Montserrat Light"/>
              <a:ea typeface="Montserrat Light"/>
              <a:cs typeface="Montserrat Light"/>
              <a:sym typeface="Montserrat Light"/>
            </a:endParaRPr>
          </a:p>
        </p:txBody>
      </p:sp>
      <p:pic>
        <p:nvPicPr>
          <p:cNvPr id="821" name="Google Shape;821;p71"/>
          <p:cNvPicPr preferRelativeResize="0"/>
          <p:nvPr/>
        </p:nvPicPr>
        <p:blipFill>
          <a:blip r:embed="rId5">
            <a:alphaModFix/>
          </a:blip>
          <a:stretch>
            <a:fillRect/>
          </a:stretch>
        </p:blipFill>
        <p:spPr>
          <a:xfrm>
            <a:off x="1529368" y="4271950"/>
            <a:ext cx="1891007" cy="295800"/>
          </a:xfrm>
          <a:prstGeom prst="rect">
            <a:avLst/>
          </a:prstGeom>
          <a:noFill/>
          <a:ln>
            <a:noFill/>
          </a:ln>
        </p:spPr>
      </p:pic>
      <p:sp>
        <p:nvSpPr>
          <p:cNvPr id="822" name="Google Shape;822;p71"/>
          <p:cNvSpPr/>
          <p:nvPr/>
        </p:nvSpPr>
        <p:spPr>
          <a:xfrm>
            <a:off x="1682650" y="4275550"/>
            <a:ext cx="1647000" cy="295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3" name="Google Shape;823;p71"/>
          <p:cNvCxnSpPr/>
          <p:nvPr/>
        </p:nvCxnSpPr>
        <p:spPr>
          <a:xfrm>
            <a:off x="3347875" y="4419850"/>
            <a:ext cx="605400" cy="2700"/>
          </a:xfrm>
          <a:prstGeom prst="straightConnector1">
            <a:avLst/>
          </a:prstGeom>
          <a:noFill/>
          <a:ln cap="flat" cmpd="sng" w="9525">
            <a:solidFill>
              <a:schemeClr val="dk2"/>
            </a:solidFill>
            <a:prstDash val="solid"/>
            <a:round/>
            <a:headEnd len="med" w="med" type="none"/>
            <a:tailEnd len="med" w="med" type="triangle"/>
          </a:ln>
        </p:spPr>
      </p:cxnSp>
      <p:sp>
        <p:nvSpPr>
          <p:cNvPr id="824" name="Google Shape;824;p71"/>
          <p:cNvSpPr/>
          <p:nvPr/>
        </p:nvSpPr>
        <p:spPr>
          <a:xfrm>
            <a:off x="4012263" y="4271950"/>
            <a:ext cx="1746000" cy="295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5" name="Google Shape;825;p71"/>
          <p:cNvCxnSpPr>
            <a:stCxn id="819" idx="3"/>
            <a:endCxn id="822" idx="1"/>
          </p:cNvCxnSpPr>
          <p:nvPr/>
        </p:nvCxnSpPr>
        <p:spPr>
          <a:xfrm>
            <a:off x="1483875" y="4419850"/>
            <a:ext cx="198900" cy="3600"/>
          </a:xfrm>
          <a:prstGeom prst="straightConnector1">
            <a:avLst/>
          </a:prstGeom>
          <a:noFill/>
          <a:ln cap="flat" cmpd="sng" w="9525">
            <a:solidFill>
              <a:schemeClr val="dk2"/>
            </a:solidFill>
            <a:prstDash val="solid"/>
            <a:round/>
            <a:headEnd len="med" w="med" type="none"/>
            <a:tailEnd len="med" w="med" type="triangle"/>
          </a:ln>
        </p:spPr>
      </p:cxnSp>
      <p:cxnSp>
        <p:nvCxnSpPr>
          <p:cNvPr id="826" name="Google Shape;826;p71"/>
          <p:cNvCxnSpPr>
            <a:stCxn id="820" idx="2"/>
            <a:endCxn id="824" idx="0"/>
          </p:cNvCxnSpPr>
          <p:nvPr/>
        </p:nvCxnSpPr>
        <p:spPr>
          <a:xfrm>
            <a:off x="4885275" y="4009000"/>
            <a:ext cx="0" cy="263100"/>
          </a:xfrm>
          <a:prstGeom prst="straightConnector1">
            <a:avLst/>
          </a:prstGeom>
          <a:noFill/>
          <a:ln cap="flat" cmpd="sng" w="9525">
            <a:solidFill>
              <a:schemeClr val="dk2"/>
            </a:solidFill>
            <a:prstDash val="solid"/>
            <a:round/>
            <a:headEnd len="med" w="med" type="none"/>
            <a:tailEnd len="med" w="med" type="triangle"/>
          </a:ln>
        </p:spPr>
      </p:cxnSp>
      <p:pic>
        <p:nvPicPr>
          <p:cNvPr id="827" name="Google Shape;827;p71"/>
          <p:cNvPicPr preferRelativeResize="0"/>
          <p:nvPr/>
        </p:nvPicPr>
        <p:blipFill>
          <a:blip r:embed="rId6">
            <a:alphaModFix/>
          </a:blip>
          <a:stretch>
            <a:fillRect/>
          </a:stretch>
        </p:blipFill>
        <p:spPr>
          <a:xfrm>
            <a:off x="6429875" y="711901"/>
            <a:ext cx="1967949" cy="4259132"/>
          </a:xfrm>
          <a:prstGeom prst="rect">
            <a:avLst/>
          </a:prstGeom>
          <a:noFill/>
          <a:ln>
            <a:noFill/>
          </a:ln>
        </p:spPr>
      </p:pic>
      <p:sp>
        <p:nvSpPr>
          <p:cNvPr id="828" name="Google Shape;828;p71"/>
          <p:cNvSpPr/>
          <p:nvPr/>
        </p:nvSpPr>
        <p:spPr>
          <a:xfrm>
            <a:off x="6590350" y="1421600"/>
            <a:ext cx="1647000" cy="2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2" name="Shape 832"/>
        <p:cNvGrpSpPr/>
        <p:nvPr/>
      </p:nvGrpSpPr>
      <p:grpSpPr>
        <a:xfrm>
          <a:off x="0" y="0"/>
          <a:ext cx="0" cy="0"/>
          <a:chOff x="0" y="0"/>
          <a:chExt cx="0" cy="0"/>
        </a:xfrm>
      </p:grpSpPr>
      <p:sp>
        <p:nvSpPr>
          <p:cNvPr id="833" name="Google Shape;833;p72"/>
          <p:cNvSpPr txBox="1"/>
          <p:nvPr/>
        </p:nvSpPr>
        <p:spPr>
          <a:xfrm>
            <a:off x="699300" y="127725"/>
            <a:ext cx="5987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付録 </a:t>
            </a:r>
            <a:r>
              <a:rPr b="1" lang="en" sz="1300">
                <a:latin typeface="Montserrat"/>
                <a:ea typeface="Montserrat"/>
                <a:cs typeface="Montserrat"/>
                <a:sym typeface="Montserrat"/>
              </a:rPr>
              <a:t>- C </a:t>
            </a:r>
            <a:r>
              <a:rPr b="1" lang="en" sz="1300">
                <a:solidFill>
                  <a:schemeClr val="dk1"/>
                </a:solidFill>
                <a:latin typeface="Montserrat"/>
                <a:ea typeface="Montserrat"/>
                <a:cs typeface="Montserrat"/>
                <a:sym typeface="Montserrat"/>
              </a:rPr>
              <a:t>ユーザー</a:t>
            </a:r>
            <a:r>
              <a:rPr b="1" lang="en" sz="1300">
                <a:solidFill>
                  <a:schemeClr val="dk1"/>
                </a:solidFill>
                <a:latin typeface="Montserrat"/>
                <a:ea typeface="Montserrat"/>
                <a:cs typeface="Montserrat"/>
                <a:sym typeface="Montserrat"/>
              </a:rPr>
              <a:t>流れ - 5 (カートの確認)(席の予約してない場合)</a:t>
            </a:r>
            <a:r>
              <a:rPr b="1" lang="en" sz="1300">
                <a:solidFill>
                  <a:schemeClr val="dk1"/>
                </a:solidFill>
                <a:latin typeface="Montserrat"/>
                <a:ea typeface="Montserrat"/>
                <a:cs typeface="Montserrat"/>
                <a:sym typeface="Montserrat"/>
              </a:rPr>
              <a:t>の改善</a:t>
            </a:r>
            <a:endParaRPr b="1"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dk1"/>
              </a:solidFill>
              <a:latin typeface="Montserrat"/>
              <a:ea typeface="Montserrat"/>
              <a:cs typeface="Montserrat"/>
              <a:sym typeface="Montserrat"/>
            </a:endParaRPr>
          </a:p>
        </p:txBody>
      </p:sp>
      <p:pic>
        <p:nvPicPr>
          <p:cNvPr id="834" name="Google Shape;834;p72"/>
          <p:cNvPicPr preferRelativeResize="0"/>
          <p:nvPr/>
        </p:nvPicPr>
        <p:blipFill>
          <a:blip r:embed="rId3">
            <a:alphaModFix/>
          </a:blip>
          <a:stretch>
            <a:fillRect/>
          </a:stretch>
        </p:blipFill>
        <p:spPr>
          <a:xfrm>
            <a:off x="3539125" y="755076"/>
            <a:ext cx="1967949" cy="4259132"/>
          </a:xfrm>
          <a:prstGeom prst="rect">
            <a:avLst/>
          </a:prstGeom>
          <a:noFill/>
          <a:ln>
            <a:noFill/>
          </a:ln>
        </p:spPr>
      </p:pic>
      <p:sp>
        <p:nvSpPr>
          <p:cNvPr id="835" name="Google Shape;835;p72"/>
          <p:cNvSpPr/>
          <p:nvPr/>
        </p:nvSpPr>
        <p:spPr>
          <a:xfrm>
            <a:off x="5286175" y="1533525"/>
            <a:ext cx="279000" cy="84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2"/>
          <p:cNvSpPr txBox="1"/>
          <p:nvPr/>
        </p:nvSpPr>
        <p:spPr>
          <a:xfrm>
            <a:off x="5565175" y="1273275"/>
            <a:ext cx="895200" cy="6048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お客様が見やすいポップアップが表示します。</a:t>
            </a:r>
            <a:endParaRPr sz="800">
              <a:latin typeface="Montserrat Light"/>
              <a:ea typeface="Montserrat Light"/>
              <a:cs typeface="Montserrat Light"/>
              <a:sym typeface="Montserrat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8"/>
          <p:cNvPicPr preferRelativeResize="0"/>
          <p:nvPr/>
        </p:nvPicPr>
        <p:blipFill>
          <a:blip r:embed="rId3">
            <a:alphaModFix/>
          </a:blip>
          <a:stretch>
            <a:fillRect/>
          </a:stretch>
        </p:blipFill>
        <p:spPr>
          <a:xfrm>
            <a:off x="5858075" y="732350"/>
            <a:ext cx="1967976" cy="4259248"/>
          </a:xfrm>
          <a:prstGeom prst="rect">
            <a:avLst/>
          </a:prstGeom>
          <a:noFill/>
          <a:ln>
            <a:noFill/>
          </a:ln>
        </p:spPr>
      </p:pic>
      <p:sp>
        <p:nvSpPr>
          <p:cNvPr id="275" name="Google Shape;275;p38"/>
          <p:cNvSpPr txBox="1"/>
          <p:nvPr/>
        </p:nvSpPr>
        <p:spPr>
          <a:xfrm>
            <a:off x="699300" y="12772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- 2 (席の予約)</a:t>
            </a:r>
            <a:endParaRPr b="1">
              <a:latin typeface="Montserrat"/>
              <a:ea typeface="Montserrat"/>
              <a:cs typeface="Montserrat"/>
              <a:sym typeface="Montserrat"/>
            </a:endParaRPr>
          </a:p>
        </p:txBody>
      </p:sp>
      <p:pic>
        <p:nvPicPr>
          <p:cNvPr id="276" name="Google Shape;276;p38"/>
          <p:cNvPicPr preferRelativeResize="0"/>
          <p:nvPr/>
        </p:nvPicPr>
        <p:blipFill>
          <a:blip r:embed="rId4">
            <a:alphaModFix/>
          </a:blip>
          <a:stretch>
            <a:fillRect/>
          </a:stretch>
        </p:blipFill>
        <p:spPr>
          <a:xfrm>
            <a:off x="1317925" y="713475"/>
            <a:ext cx="1967976" cy="4259208"/>
          </a:xfrm>
          <a:prstGeom prst="rect">
            <a:avLst/>
          </a:prstGeom>
          <a:noFill/>
          <a:ln>
            <a:noFill/>
          </a:ln>
        </p:spPr>
      </p:pic>
      <p:pic>
        <p:nvPicPr>
          <p:cNvPr id="277" name="Google Shape;277;p38"/>
          <p:cNvPicPr preferRelativeResize="0"/>
          <p:nvPr/>
        </p:nvPicPr>
        <p:blipFill>
          <a:blip r:embed="rId5">
            <a:alphaModFix/>
          </a:blip>
          <a:stretch>
            <a:fillRect/>
          </a:stretch>
        </p:blipFill>
        <p:spPr>
          <a:xfrm>
            <a:off x="3588001" y="713469"/>
            <a:ext cx="1967976" cy="4259217"/>
          </a:xfrm>
          <a:prstGeom prst="rect">
            <a:avLst/>
          </a:prstGeom>
          <a:noFill/>
          <a:ln>
            <a:noFill/>
          </a:ln>
        </p:spPr>
      </p:pic>
      <p:sp>
        <p:nvSpPr>
          <p:cNvPr id="278" name="Google Shape;278;p38"/>
          <p:cNvSpPr/>
          <p:nvPr/>
        </p:nvSpPr>
        <p:spPr>
          <a:xfrm>
            <a:off x="1467250" y="2055025"/>
            <a:ext cx="1677000" cy="172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 name="Google Shape;279;p38"/>
          <p:cNvCxnSpPr>
            <a:stCxn id="278" idx="1"/>
          </p:cNvCxnSpPr>
          <p:nvPr/>
        </p:nvCxnSpPr>
        <p:spPr>
          <a:xfrm rot="10800000">
            <a:off x="1078150" y="1624525"/>
            <a:ext cx="389100" cy="516600"/>
          </a:xfrm>
          <a:prstGeom prst="bentConnector2">
            <a:avLst/>
          </a:prstGeom>
          <a:noFill/>
          <a:ln cap="flat" cmpd="sng" w="9525">
            <a:solidFill>
              <a:schemeClr val="dk2"/>
            </a:solidFill>
            <a:prstDash val="solid"/>
            <a:round/>
            <a:headEnd len="med" w="med" type="none"/>
            <a:tailEnd len="med" w="med" type="none"/>
          </a:ln>
        </p:spPr>
      </p:cxnSp>
      <p:cxnSp>
        <p:nvCxnSpPr>
          <p:cNvPr id="280" name="Google Shape;280;p38"/>
          <p:cNvCxnSpPr/>
          <p:nvPr/>
        </p:nvCxnSpPr>
        <p:spPr>
          <a:xfrm>
            <a:off x="1078150" y="1624525"/>
            <a:ext cx="725700" cy="8100"/>
          </a:xfrm>
          <a:prstGeom prst="straightConnector1">
            <a:avLst/>
          </a:prstGeom>
          <a:noFill/>
          <a:ln cap="flat" cmpd="sng" w="9525">
            <a:solidFill>
              <a:schemeClr val="dk2"/>
            </a:solidFill>
            <a:prstDash val="solid"/>
            <a:round/>
            <a:headEnd len="med" w="med" type="none"/>
            <a:tailEnd len="med" w="med" type="triangle"/>
          </a:ln>
        </p:spPr>
      </p:cxnSp>
      <p:sp>
        <p:nvSpPr>
          <p:cNvPr id="281" name="Google Shape;281;p38"/>
          <p:cNvSpPr txBox="1"/>
          <p:nvPr/>
        </p:nvSpPr>
        <p:spPr>
          <a:xfrm>
            <a:off x="95425" y="1453375"/>
            <a:ext cx="774900" cy="854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名前なし席の予約ボタンを押すと</a:t>
            </a:r>
            <a:br>
              <a:rPr lang="en" sz="800">
                <a:latin typeface="Montserrat Light"/>
                <a:ea typeface="Montserrat Light"/>
                <a:cs typeface="Montserrat Light"/>
                <a:sym typeface="Montserrat Light"/>
              </a:rPr>
            </a:br>
            <a:r>
              <a:rPr lang="en" sz="800">
                <a:latin typeface="Montserrat Light"/>
                <a:ea typeface="Montserrat Light"/>
                <a:cs typeface="Montserrat Light"/>
                <a:sym typeface="Montserrat Light"/>
              </a:rPr>
              <a:t>“名前をご記入してください”</a:t>
            </a:r>
            <a:endParaRPr sz="800">
              <a:latin typeface="Montserrat Light"/>
              <a:ea typeface="Montserrat Light"/>
              <a:cs typeface="Montserrat Light"/>
              <a:sym typeface="Montserrat Light"/>
            </a:endParaRPr>
          </a:p>
        </p:txBody>
      </p:sp>
      <p:sp>
        <p:nvSpPr>
          <p:cNvPr id="282" name="Google Shape;282;p38"/>
          <p:cNvSpPr/>
          <p:nvPr/>
        </p:nvSpPr>
        <p:spPr>
          <a:xfrm>
            <a:off x="3733500" y="2055025"/>
            <a:ext cx="1677000" cy="172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 name="Google Shape;283;p38"/>
          <p:cNvCxnSpPr>
            <a:stCxn id="282" idx="3"/>
          </p:cNvCxnSpPr>
          <p:nvPr/>
        </p:nvCxnSpPr>
        <p:spPr>
          <a:xfrm>
            <a:off x="5410500" y="2141125"/>
            <a:ext cx="451200" cy="6900"/>
          </a:xfrm>
          <a:prstGeom prst="straightConnector1">
            <a:avLst/>
          </a:prstGeom>
          <a:noFill/>
          <a:ln cap="flat" cmpd="sng" w="9525">
            <a:solidFill>
              <a:schemeClr val="dk2"/>
            </a:solidFill>
            <a:prstDash val="solid"/>
            <a:round/>
            <a:headEnd len="med" w="med" type="none"/>
            <a:tailEnd len="med" w="med" type="triangle"/>
          </a:ln>
        </p:spPr>
      </p:cxnSp>
      <p:sp>
        <p:nvSpPr>
          <p:cNvPr id="284" name="Google Shape;284;p38"/>
          <p:cNvSpPr txBox="1"/>
          <p:nvPr/>
        </p:nvSpPr>
        <p:spPr>
          <a:xfrm>
            <a:off x="3733500" y="2358800"/>
            <a:ext cx="1677000" cy="75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お客様が情報を入れ、席の予約ボタンを押すとメニュー閲覧ページと”</a:t>
            </a:r>
            <a:r>
              <a:rPr b="1" lang="en" sz="800">
                <a:latin typeface="Montserrat"/>
                <a:ea typeface="Montserrat"/>
                <a:cs typeface="Montserrat"/>
                <a:sym typeface="Montserrat"/>
              </a:rPr>
              <a:t>あなたの番号はｘ番です。</a:t>
            </a:r>
            <a:r>
              <a:rPr lang="en" sz="800">
                <a:latin typeface="Montserrat Light"/>
                <a:ea typeface="Montserrat Light"/>
                <a:cs typeface="Montserrat Light"/>
                <a:sym typeface="Montserrat Light"/>
              </a:rPr>
              <a:t>”ポップアップメッセージが表示します。</a:t>
            </a:r>
            <a:endParaRPr sz="800">
              <a:latin typeface="Montserrat Light"/>
              <a:ea typeface="Montserrat Light"/>
              <a:cs typeface="Montserrat Light"/>
              <a:sym typeface="Montserrat Light"/>
            </a:endParaRPr>
          </a:p>
        </p:txBody>
      </p:sp>
      <p:sp>
        <p:nvSpPr>
          <p:cNvPr id="285" name="Google Shape;285;p38"/>
          <p:cNvSpPr txBox="1"/>
          <p:nvPr/>
        </p:nvSpPr>
        <p:spPr>
          <a:xfrm>
            <a:off x="7943150" y="2553275"/>
            <a:ext cx="1015800" cy="617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OKボタンを押すとポップアップ消えます。</a:t>
            </a:r>
            <a:endParaRPr sz="800">
              <a:latin typeface="Montserrat Light"/>
              <a:ea typeface="Montserrat Light"/>
              <a:cs typeface="Montserrat Light"/>
              <a:sym typeface="Montserrat Light"/>
            </a:endParaRPr>
          </a:p>
        </p:txBody>
      </p:sp>
      <p:cxnSp>
        <p:nvCxnSpPr>
          <p:cNvPr id="286" name="Google Shape;286;p38"/>
          <p:cNvCxnSpPr>
            <a:stCxn id="285" idx="1"/>
          </p:cNvCxnSpPr>
          <p:nvPr/>
        </p:nvCxnSpPr>
        <p:spPr>
          <a:xfrm flipH="1">
            <a:off x="7004450" y="2861975"/>
            <a:ext cx="938700" cy="108900"/>
          </a:xfrm>
          <a:prstGeom prst="straightConnector1">
            <a:avLst/>
          </a:prstGeom>
          <a:noFill/>
          <a:ln cap="flat" cmpd="sng" w="19050">
            <a:solidFill>
              <a:schemeClr val="dk2"/>
            </a:solidFill>
            <a:prstDash val="solid"/>
            <a:round/>
            <a:headEnd len="med" w="med" type="none"/>
            <a:tailEnd len="med" w="med" type="triangle"/>
          </a:ln>
        </p:spPr>
      </p:cxnSp>
      <p:cxnSp>
        <p:nvCxnSpPr>
          <p:cNvPr id="287" name="Google Shape;287;p38"/>
          <p:cNvCxnSpPr>
            <a:stCxn id="284" idx="0"/>
            <a:endCxn id="282" idx="2"/>
          </p:cNvCxnSpPr>
          <p:nvPr/>
        </p:nvCxnSpPr>
        <p:spPr>
          <a:xfrm rot="10800000">
            <a:off x="4572000" y="2227100"/>
            <a:ext cx="0" cy="13170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38"/>
          <p:cNvCxnSpPr>
            <a:stCxn id="281" idx="3"/>
          </p:cNvCxnSpPr>
          <p:nvPr/>
        </p:nvCxnSpPr>
        <p:spPr>
          <a:xfrm>
            <a:off x="870325" y="1880725"/>
            <a:ext cx="211800" cy="3600"/>
          </a:xfrm>
          <a:prstGeom prst="straightConnector1">
            <a:avLst/>
          </a:prstGeom>
          <a:noFill/>
          <a:ln cap="flat" cmpd="sng" w="9525">
            <a:solidFill>
              <a:schemeClr val="dk2"/>
            </a:solidFill>
            <a:prstDash val="solid"/>
            <a:round/>
            <a:headEnd len="med" w="med" type="none"/>
            <a:tailEnd len="med" w="med" type="triangle"/>
          </a:ln>
        </p:spPr>
      </p:cxnSp>
      <p:pic>
        <p:nvPicPr>
          <p:cNvPr id="289" name="Google Shape;289;p38"/>
          <p:cNvPicPr preferRelativeResize="0"/>
          <p:nvPr/>
        </p:nvPicPr>
        <p:blipFill>
          <a:blip r:embed="rId6">
            <a:alphaModFix/>
          </a:blip>
          <a:stretch>
            <a:fillRect/>
          </a:stretch>
        </p:blipFill>
        <p:spPr>
          <a:xfrm>
            <a:off x="1997113" y="3354575"/>
            <a:ext cx="609600" cy="20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nvSpPr>
        <p:spPr>
          <a:xfrm>
            <a:off x="699300" y="12772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- 2 (</a:t>
            </a:r>
            <a:r>
              <a:rPr b="1" lang="en">
                <a:latin typeface="Montserrat"/>
                <a:ea typeface="Montserrat"/>
                <a:cs typeface="Montserrat"/>
                <a:sym typeface="Montserrat"/>
              </a:rPr>
              <a:t>情報更新</a:t>
            </a:r>
            <a:r>
              <a:rPr b="1" lang="en">
                <a:latin typeface="Montserrat"/>
                <a:ea typeface="Montserrat"/>
                <a:cs typeface="Montserrat"/>
                <a:sym typeface="Montserrat"/>
              </a:rPr>
              <a:t>)</a:t>
            </a:r>
            <a:endParaRPr b="1">
              <a:latin typeface="Montserrat"/>
              <a:ea typeface="Montserrat"/>
              <a:cs typeface="Montserrat"/>
              <a:sym typeface="Montserrat"/>
            </a:endParaRPr>
          </a:p>
        </p:txBody>
      </p:sp>
      <p:pic>
        <p:nvPicPr>
          <p:cNvPr id="295" name="Google Shape;295;p39"/>
          <p:cNvPicPr preferRelativeResize="0"/>
          <p:nvPr/>
        </p:nvPicPr>
        <p:blipFill>
          <a:blip r:embed="rId3">
            <a:alphaModFix/>
          </a:blip>
          <a:stretch>
            <a:fillRect/>
          </a:stretch>
        </p:blipFill>
        <p:spPr>
          <a:xfrm>
            <a:off x="887148" y="729300"/>
            <a:ext cx="1967968" cy="4259176"/>
          </a:xfrm>
          <a:prstGeom prst="rect">
            <a:avLst/>
          </a:prstGeom>
          <a:noFill/>
          <a:ln>
            <a:noFill/>
          </a:ln>
        </p:spPr>
      </p:pic>
      <p:pic>
        <p:nvPicPr>
          <p:cNvPr id="296" name="Google Shape;296;p39"/>
          <p:cNvPicPr preferRelativeResize="0"/>
          <p:nvPr/>
        </p:nvPicPr>
        <p:blipFill>
          <a:blip r:embed="rId4">
            <a:alphaModFix/>
          </a:blip>
          <a:stretch>
            <a:fillRect/>
          </a:stretch>
        </p:blipFill>
        <p:spPr>
          <a:xfrm>
            <a:off x="3588011" y="729304"/>
            <a:ext cx="1967976" cy="4259172"/>
          </a:xfrm>
          <a:prstGeom prst="rect">
            <a:avLst/>
          </a:prstGeom>
          <a:noFill/>
          <a:ln>
            <a:noFill/>
          </a:ln>
        </p:spPr>
      </p:pic>
      <p:pic>
        <p:nvPicPr>
          <p:cNvPr id="297" name="Google Shape;297;p39"/>
          <p:cNvPicPr preferRelativeResize="0"/>
          <p:nvPr/>
        </p:nvPicPr>
        <p:blipFill>
          <a:blip r:embed="rId3">
            <a:alphaModFix/>
          </a:blip>
          <a:stretch>
            <a:fillRect/>
          </a:stretch>
        </p:blipFill>
        <p:spPr>
          <a:xfrm>
            <a:off x="6239923" y="729300"/>
            <a:ext cx="1967968" cy="4259176"/>
          </a:xfrm>
          <a:prstGeom prst="rect">
            <a:avLst/>
          </a:prstGeom>
          <a:noFill/>
          <a:ln>
            <a:noFill/>
          </a:ln>
        </p:spPr>
      </p:pic>
      <p:sp>
        <p:nvSpPr>
          <p:cNvPr id="298" name="Google Shape;298;p39"/>
          <p:cNvSpPr/>
          <p:nvPr/>
        </p:nvSpPr>
        <p:spPr>
          <a:xfrm>
            <a:off x="2424350" y="1153200"/>
            <a:ext cx="479700" cy="357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a:off x="3719688" y="2051275"/>
            <a:ext cx="1704600" cy="244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39"/>
          <p:cNvCxnSpPr>
            <a:stCxn id="298" idx="3"/>
          </p:cNvCxnSpPr>
          <p:nvPr/>
        </p:nvCxnSpPr>
        <p:spPr>
          <a:xfrm>
            <a:off x="2904050" y="1331850"/>
            <a:ext cx="704100" cy="5100"/>
          </a:xfrm>
          <a:prstGeom prst="straightConnector1">
            <a:avLst/>
          </a:prstGeom>
          <a:noFill/>
          <a:ln cap="flat" cmpd="sng" w="9525">
            <a:solidFill>
              <a:schemeClr val="dk2"/>
            </a:solidFill>
            <a:prstDash val="solid"/>
            <a:round/>
            <a:headEnd len="med" w="med" type="none"/>
            <a:tailEnd len="med" w="med" type="triangle"/>
          </a:ln>
        </p:spPr>
      </p:cxnSp>
      <p:cxnSp>
        <p:nvCxnSpPr>
          <p:cNvPr id="301" name="Google Shape;301;p39"/>
          <p:cNvCxnSpPr>
            <a:stCxn id="299" idx="3"/>
          </p:cNvCxnSpPr>
          <p:nvPr/>
        </p:nvCxnSpPr>
        <p:spPr>
          <a:xfrm flipH="1" rot="10800000">
            <a:off x="5424288" y="2171275"/>
            <a:ext cx="845400" cy="2100"/>
          </a:xfrm>
          <a:prstGeom prst="straightConnector1">
            <a:avLst/>
          </a:prstGeom>
          <a:noFill/>
          <a:ln cap="flat" cmpd="sng" w="9525">
            <a:solidFill>
              <a:schemeClr val="dk2"/>
            </a:solidFill>
            <a:prstDash val="solid"/>
            <a:round/>
            <a:headEnd len="med" w="med" type="none"/>
            <a:tailEnd len="med" w="med" type="triangle"/>
          </a:ln>
        </p:spPr>
      </p:cxnSp>
      <p:sp>
        <p:nvSpPr>
          <p:cNvPr id="302" name="Google Shape;302;p39"/>
          <p:cNvSpPr txBox="1"/>
          <p:nvPr/>
        </p:nvSpPr>
        <p:spPr>
          <a:xfrm>
            <a:off x="2102450" y="1668475"/>
            <a:ext cx="1123500" cy="50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ボタンを押すと情報更新ページが表示します。</a:t>
            </a:r>
            <a:endParaRPr sz="800">
              <a:latin typeface="Montserrat Light"/>
              <a:ea typeface="Montserrat Light"/>
              <a:cs typeface="Montserrat Light"/>
              <a:sym typeface="Montserrat Light"/>
            </a:endParaRPr>
          </a:p>
        </p:txBody>
      </p:sp>
      <p:sp>
        <p:nvSpPr>
          <p:cNvPr id="303" name="Google Shape;303;p39"/>
          <p:cNvSpPr txBox="1"/>
          <p:nvPr/>
        </p:nvSpPr>
        <p:spPr>
          <a:xfrm>
            <a:off x="3961638" y="2505000"/>
            <a:ext cx="1220700" cy="59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ボタンを押すと情報更新し、メニュー閲覧ページにもどります。</a:t>
            </a:r>
            <a:endParaRPr sz="800">
              <a:latin typeface="Montserrat Light"/>
              <a:ea typeface="Montserrat Light"/>
              <a:cs typeface="Montserrat Light"/>
              <a:sym typeface="Montserrat Light"/>
            </a:endParaRPr>
          </a:p>
        </p:txBody>
      </p:sp>
      <p:cxnSp>
        <p:nvCxnSpPr>
          <p:cNvPr id="304" name="Google Shape;304;p39"/>
          <p:cNvCxnSpPr>
            <a:stCxn id="302" idx="0"/>
            <a:endCxn id="298" idx="2"/>
          </p:cNvCxnSpPr>
          <p:nvPr/>
        </p:nvCxnSpPr>
        <p:spPr>
          <a:xfrm rot="10800000">
            <a:off x="2664200" y="1510375"/>
            <a:ext cx="0" cy="158100"/>
          </a:xfrm>
          <a:prstGeom prst="straightConnector1">
            <a:avLst/>
          </a:prstGeom>
          <a:noFill/>
          <a:ln cap="flat" cmpd="sng" w="9525">
            <a:solidFill>
              <a:schemeClr val="dk2"/>
            </a:solidFill>
            <a:prstDash val="solid"/>
            <a:round/>
            <a:headEnd len="med" w="med" type="none"/>
            <a:tailEnd len="med" w="med" type="triangle"/>
          </a:ln>
        </p:spPr>
      </p:cxnSp>
      <p:cxnSp>
        <p:nvCxnSpPr>
          <p:cNvPr id="305" name="Google Shape;305;p39"/>
          <p:cNvCxnSpPr>
            <a:stCxn id="303" idx="0"/>
            <a:endCxn id="299" idx="2"/>
          </p:cNvCxnSpPr>
          <p:nvPr/>
        </p:nvCxnSpPr>
        <p:spPr>
          <a:xfrm rot="10800000">
            <a:off x="4571988" y="2295600"/>
            <a:ext cx="0" cy="209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nvSpPr>
        <p:spPr>
          <a:xfrm>
            <a:off x="699300" y="127725"/>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- 3 (</a:t>
            </a:r>
            <a:r>
              <a:rPr b="1" lang="en">
                <a:latin typeface="Montserrat"/>
                <a:ea typeface="Montserrat"/>
                <a:cs typeface="Montserrat"/>
                <a:sym typeface="Montserrat"/>
              </a:rPr>
              <a:t>メユー閲覧</a:t>
            </a:r>
            <a:r>
              <a:rPr b="1" lang="en">
                <a:latin typeface="Montserrat"/>
                <a:ea typeface="Montserrat"/>
                <a:cs typeface="Montserrat"/>
                <a:sym typeface="Montserrat"/>
              </a:rPr>
              <a:t>)</a:t>
            </a:r>
            <a:endParaRPr b="1">
              <a:latin typeface="Montserrat"/>
              <a:ea typeface="Montserrat"/>
              <a:cs typeface="Montserrat"/>
              <a:sym typeface="Montserrat"/>
            </a:endParaRPr>
          </a:p>
        </p:txBody>
      </p:sp>
      <p:pic>
        <p:nvPicPr>
          <p:cNvPr id="311" name="Google Shape;311;p40"/>
          <p:cNvPicPr preferRelativeResize="0"/>
          <p:nvPr/>
        </p:nvPicPr>
        <p:blipFill>
          <a:blip r:embed="rId3">
            <a:alphaModFix/>
          </a:blip>
          <a:stretch>
            <a:fillRect/>
          </a:stretch>
        </p:blipFill>
        <p:spPr>
          <a:xfrm>
            <a:off x="699305" y="712225"/>
            <a:ext cx="1967968" cy="4259176"/>
          </a:xfrm>
          <a:prstGeom prst="rect">
            <a:avLst/>
          </a:prstGeom>
          <a:noFill/>
          <a:ln>
            <a:noFill/>
          </a:ln>
        </p:spPr>
      </p:pic>
      <p:pic>
        <p:nvPicPr>
          <p:cNvPr id="312" name="Google Shape;312;p40"/>
          <p:cNvPicPr preferRelativeResize="0"/>
          <p:nvPr/>
        </p:nvPicPr>
        <p:blipFill>
          <a:blip r:embed="rId4">
            <a:alphaModFix/>
          </a:blip>
          <a:stretch>
            <a:fillRect/>
          </a:stretch>
        </p:blipFill>
        <p:spPr>
          <a:xfrm>
            <a:off x="3588023" y="712225"/>
            <a:ext cx="1967968" cy="4259176"/>
          </a:xfrm>
          <a:prstGeom prst="rect">
            <a:avLst/>
          </a:prstGeom>
          <a:noFill/>
          <a:ln>
            <a:noFill/>
          </a:ln>
        </p:spPr>
      </p:pic>
      <p:pic>
        <p:nvPicPr>
          <p:cNvPr id="313" name="Google Shape;313;p40"/>
          <p:cNvPicPr preferRelativeResize="0"/>
          <p:nvPr/>
        </p:nvPicPr>
        <p:blipFill>
          <a:blip r:embed="rId5">
            <a:alphaModFix/>
          </a:blip>
          <a:stretch>
            <a:fillRect/>
          </a:stretch>
        </p:blipFill>
        <p:spPr>
          <a:xfrm>
            <a:off x="6476762" y="712237"/>
            <a:ext cx="1967949" cy="42591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1"/>
          <p:cNvPicPr preferRelativeResize="0"/>
          <p:nvPr/>
        </p:nvPicPr>
        <p:blipFill>
          <a:blip r:embed="rId3">
            <a:alphaModFix/>
          </a:blip>
          <a:stretch>
            <a:fillRect/>
          </a:stretch>
        </p:blipFill>
        <p:spPr>
          <a:xfrm>
            <a:off x="1014748" y="751475"/>
            <a:ext cx="1967968" cy="4259176"/>
          </a:xfrm>
          <a:prstGeom prst="rect">
            <a:avLst/>
          </a:prstGeom>
          <a:noFill/>
          <a:ln>
            <a:noFill/>
          </a:ln>
        </p:spPr>
      </p:pic>
      <p:sp>
        <p:nvSpPr>
          <p:cNvPr id="319" name="Google Shape;319;p41"/>
          <p:cNvSpPr txBox="1"/>
          <p:nvPr/>
        </p:nvSpPr>
        <p:spPr>
          <a:xfrm>
            <a:off x="699300" y="127725"/>
            <a:ext cx="57543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- 4 (</a:t>
            </a:r>
            <a:r>
              <a:rPr b="1" lang="en">
                <a:latin typeface="Montserrat"/>
                <a:ea typeface="Montserrat"/>
                <a:cs typeface="Montserrat"/>
                <a:sym typeface="Montserrat"/>
              </a:rPr>
              <a:t>商品の選び</a:t>
            </a:r>
            <a:r>
              <a:rPr b="1" lang="en">
                <a:latin typeface="Montserrat"/>
                <a:ea typeface="Montserrat"/>
                <a:cs typeface="Montserrat"/>
                <a:sym typeface="Montserrat"/>
              </a:rPr>
              <a:t>)</a:t>
            </a:r>
            <a:r>
              <a:rPr b="1" lang="en">
                <a:solidFill>
                  <a:schemeClr val="dk1"/>
                </a:solidFill>
                <a:latin typeface="Montserrat"/>
                <a:ea typeface="Montserrat"/>
                <a:cs typeface="Montserrat"/>
                <a:sym typeface="Montserrat"/>
              </a:rPr>
              <a:t>(席案内まだ済んでいない場合)</a:t>
            </a:r>
            <a:endParaRPr b="1">
              <a:latin typeface="Montserrat"/>
              <a:ea typeface="Montserrat"/>
              <a:cs typeface="Montserrat"/>
              <a:sym typeface="Montserrat"/>
            </a:endParaRPr>
          </a:p>
        </p:txBody>
      </p:sp>
      <p:pic>
        <p:nvPicPr>
          <p:cNvPr id="320" name="Google Shape;320;p41"/>
          <p:cNvPicPr preferRelativeResize="0"/>
          <p:nvPr/>
        </p:nvPicPr>
        <p:blipFill>
          <a:blip r:embed="rId4">
            <a:alphaModFix/>
          </a:blip>
          <a:stretch>
            <a:fillRect/>
          </a:stretch>
        </p:blipFill>
        <p:spPr>
          <a:xfrm>
            <a:off x="3497676" y="721525"/>
            <a:ext cx="1967968" cy="4259176"/>
          </a:xfrm>
          <a:prstGeom prst="rect">
            <a:avLst/>
          </a:prstGeom>
          <a:noFill/>
          <a:ln>
            <a:noFill/>
          </a:ln>
        </p:spPr>
      </p:pic>
      <p:sp>
        <p:nvSpPr>
          <p:cNvPr id="321" name="Google Shape;321;p41"/>
          <p:cNvSpPr/>
          <p:nvPr/>
        </p:nvSpPr>
        <p:spPr>
          <a:xfrm>
            <a:off x="957125" y="1980550"/>
            <a:ext cx="2083200" cy="679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 name="Google Shape;322;p41"/>
          <p:cNvCxnSpPr>
            <a:stCxn id="321" idx="3"/>
          </p:cNvCxnSpPr>
          <p:nvPr/>
        </p:nvCxnSpPr>
        <p:spPr>
          <a:xfrm flipH="1" rot="10800000">
            <a:off x="3040325" y="2315650"/>
            <a:ext cx="463200" cy="4800"/>
          </a:xfrm>
          <a:prstGeom prst="straightConnector1">
            <a:avLst/>
          </a:prstGeom>
          <a:noFill/>
          <a:ln cap="flat" cmpd="sng" w="9525">
            <a:solidFill>
              <a:schemeClr val="dk2"/>
            </a:solidFill>
            <a:prstDash val="solid"/>
            <a:round/>
            <a:headEnd len="med" w="med" type="none"/>
            <a:tailEnd len="med" w="med" type="triangle"/>
          </a:ln>
        </p:spPr>
      </p:cxnSp>
      <p:sp>
        <p:nvSpPr>
          <p:cNvPr id="323" name="Google Shape;323;p41"/>
          <p:cNvSpPr/>
          <p:nvPr/>
        </p:nvSpPr>
        <p:spPr>
          <a:xfrm>
            <a:off x="3619538" y="4305950"/>
            <a:ext cx="1746000" cy="295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41"/>
          <p:cNvCxnSpPr>
            <a:stCxn id="323" idx="3"/>
          </p:cNvCxnSpPr>
          <p:nvPr/>
        </p:nvCxnSpPr>
        <p:spPr>
          <a:xfrm>
            <a:off x="5365538" y="4453850"/>
            <a:ext cx="561900" cy="7200"/>
          </a:xfrm>
          <a:prstGeom prst="straightConnector1">
            <a:avLst/>
          </a:prstGeom>
          <a:noFill/>
          <a:ln cap="flat" cmpd="sng" w="9525">
            <a:solidFill>
              <a:schemeClr val="dk2"/>
            </a:solidFill>
            <a:prstDash val="solid"/>
            <a:round/>
            <a:headEnd len="med" w="med" type="none"/>
            <a:tailEnd len="med" w="med" type="triangle"/>
          </a:ln>
        </p:spPr>
      </p:cxnSp>
      <p:sp>
        <p:nvSpPr>
          <p:cNvPr id="325" name="Google Shape;325;p41"/>
          <p:cNvSpPr txBox="1"/>
          <p:nvPr/>
        </p:nvSpPr>
        <p:spPr>
          <a:xfrm>
            <a:off x="49050" y="1950850"/>
            <a:ext cx="737700" cy="73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商品を選ぶとカート入れるページが表示します。</a:t>
            </a:r>
            <a:endParaRPr sz="800">
              <a:latin typeface="Montserrat Light"/>
              <a:ea typeface="Montserrat Light"/>
              <a:cs typeface="Montserrat Light"/>
              <a:sym typeface="Montserrat Light"/>
            </a:endParaRPr>
          </a:p>
        </p:txBody>
      </p:sp>
      <p:sp>
        <p:nvSpPr>
          <p:cNvPr id="326" name="Google Shape;326;p41"/>
          <p:cNvSpPr txBox="1"/>
          <p:nvPr/>
        </p:nvSpPr>
        <p:spPr>
          <a:xfrm>
            <a:off x="3629138" y="3317500"/>
            <a:ext cx="1647000" cy="73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商品の数を</a:t>
            </a:r>
            <a:r>
              <a:rPr lang="en" sz="800">
                <a:latin typeface="Montserrat Light"/>
                <a:ea typeface="Montserrat Light"/>
                <a:cs typeface="Montserrat Light"/>
                <a:sym typeface="Montserrat Light"/>
              </a:rPr>
              <a:t>調整したら、カートに入れるボタンを押してから”</a:t>
            </a:r>
            <a:r>
              <a:rPr b="1" lang="en" sz="800">
                <a:latin typeface="Montserrat"/>
                <a:ea typeface="Montserrat"/>
                <a:cs typeface="Montserrat"/>
                <a:sym typeface="Montserrat"/>
              </a:rPr>
              <a:t>商品名をカートに追加されました。</a:t>
            </a:r>
            <a:r>
              <a:rPr lang="en" sz="800">
                <a:latin typeface="Montserrat Light"/>
                <a:ea typeface="Montserrat Light"/>
                <a:cs typeface="Montserrat Light"/>
                <a:sym typeface="Montserrat Light"/>
              </a:rPr>
              <a:t>”ポップアップメッセージ表示</a:t>
            </a:r>
            <a:endParaRPr sz="800">
              <a:latin typeface="Montserrat Light"/>
              <a:ea typeface="Montserrat Light"/>
              <a:cs typeface="Montserrat Light"/>
              <a:sym typeface="Montserrat Light"/>
            </a:endParaRPr>
          </a:p>
        </p:txBody>
      </p:sp>
      <p:cxnSp>
        <p:nvCxnSpPr>
          <p:cNvPr id="327" name="Google Shape;327;p41"/>
          <p:cNvCxnSpPr>
            <a:stCxn id="325" idx="3"/>
            <a:endCxn id="321" idx="1"/>
          </p:cNvCxnSpPr>
          <p:nvPr/>
        </p:nvCxnSpPr>
        <p:spPr>
          <a:xfrm>
            <a:off x="786750" y="2318050"/>
            <a:ext cx="170400" cy="2400"/>
          </a:xfrm>
          <a:prstGeom prst="straightConnector1">
            <a:avLst/>
          </a:prstGeom>
          <a:noFill/>
          <a:ln cap="flat" cmpd="sng" w="9525">
            <a:solidFill>
              <a:schemeClr val="dk2"/>
            </a:solidFill>
            <a:prstDash val="solid"/>
            <a:round/>
            <a:headEnd len="med" w="med" type="none"/>
            <a:tailEnd len="med" w="med" type="triangle"/>
          </a:ln>
        </p:spPr>
      </p:cxnSp>
      <p:cxnSp>
        <p:nvCxnSpPr>
          <p:cNvPr id="328" name="Google Shape;328;p41"/>
          <p:cNvCxnSpPr/>
          <p:nvPr/>
        </p:nvCxnSpPr>
        <p:spPr>
          <a:xfrm>
            <a:off x="3812500" y="4037900"/>
            <a:ext cx="0" cy="278700"/>
          </a:xfrm>
          <a:prstGeom prst="straightConnector1">
            <a:avLst/>
          </a:prstGeom>
          <a:noFill/>
          <a:ln cap="flat" cmpd="sng" w="9525">
            <a:solidFill>
              <a:schemeClr val="dk2"/>
            </a:solidFill>
            <a:prstDash val="solid"/>
            <a:round/>
            <a:headEnd len="med" w="med" type="none"/>
            <a:tailEnd len="med" w="med" type="triangle"/>
          </a:ln>
        </p:spPr>
      </p:cxnSp>
      <p:sp>
        <p:nvSpPr>
          <p:cNvPr id="329" name="Google Shape;329;p41"/>
          <p:cNvSpPr/>
          <p:nvPr/>
        </p:nvSpPr>
        <p:spPr>
          <a:xfrm>
            <a:off x="3497675" y="1105775"/>
            <a:ext cx="382200" cy="451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 name="Google Shape;330;p41"/>
          <p:cNvCxnSpPr>
            <a:stCxn id="329" idx="1"/>
          </p:cNvCxnSpPr>
          <p:nvPr/>
        </p:nvCxnSpPr>
        <p:spPr>
          <a:xfrm rot="10800000">
            <a:off x="3033875" y="1326875"/>
            <a:ext cx="463800" cy="4800"/>
          </a:xfrm>
          <a:prstGeom prst="straightConnector1">
            <a:avLst/>
          </a:prstGeom>
          <a:noFill/>
          <a:ln cap="flat" cmpd="sng" w="9525">
            <a:solidFill>
              <a:schemeClr val="dk2"/>
            </a:solidFill>
            <a:prstDash val="solid"/>
            <a:round/>
            <a:headEnd len="med" w="med" type="none"/>
            <a:tailEnd len="med" w="med" type="triangle"/>
          </a:ln>
        </p:spPr>
      </p:cxnSp>
      <p:sp>
        <p:nvSpPr>
          <p:cNvPr id="331" name="Google Shape;331;p41"/>
          <p:cNvSpPr txBox="1"/>
          <p:nvPr/>
        </p:nvSpPr>
        <p:spPr>
          <a:xfrm>
            <a:off x="4105000" y="1200125"/>
            <a:ext cx="1370100" cy="263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Montserrat Light"/>
                <a:ea typeface="Montserrat Light"/>
                <a:cs typeface="Montserrat Light"/>
                <a:sym typeface="Montserrat Light"/>
              </a:rPr>
              <a:t>メニュー閲覧ページ戻ります</a:t>
            </a:r>
            <a:endParaRPr sz="700">
              <a:latin typeface="Montserrat Light"/>
              <a:ea typeface="Montserrat Light"/>
              <a:cs typeface="Montserrat Light"/>
              <a:sym typeface="Montserrat Light"/>
            </a:endParaRPr>
          </a:p>
        </p:txBody>
      </p:sp>
      <p:cxnSp>
        <p:nvCxnSpPr>
          <p:cNvPr id="332" name="Google Shape;332;p41"/>
          <p:cNvCxnSpPr>
            <a:stCxn id="331" idx="1"/>
            <a:endCxn id="329" idx="3"/>
          </p:cNvCxnSpPr>
          <p:nvPr/>
        </p:nvCxnSpPr>
        <p:spPr>
          <a:xfrm rot="10800000">
            <a:off x="3880000" y="1331675"/>
            <a:ext cx="225000" cy="0"/>
          </a:xfrm>
          <a:prstGeom prst="straightConnector1">
            <a:avLst/>
          </a:prstGeom>
          <a:noFill/>
          <a:ln cap="flat" cmpd="sng" w="9525">
            <a:solidFill>
              <a:srgbClr val="000000"/>
            </a:solidFill>
            <a:prstDash val="solid"/>
            <a:round/>
            <a:headEnd len="med" w="med" type="none"/>
            <a:tailEnd len="med" w="med" type="triangle"/>
          </a:ln>
        </p:spPr>
      </p:cxnSp>
      <p:pic>
        <p:nvPicPr>
          <p:cNvPr id="333" name="Google Shape;333;p41"/>
          <p:cNvPicPr preferRelativeResize="0"/>
          <p:nvPr/>
        </p:nvPicPr>
        <p:blipFill>
          <a:blip r:embed="rId5">
            <a:alphaModFix/>
          </a:blip>
          <a:stretch>
            <a:fillRect/>
          </a:stretch>
        </p:blipFill>
        <p:spPr>
          <a:xfrm>
            <a:off x="5923000" y="721525"/>
            <a:ext cx="1967976" cy="4259176"/>
          </a:xfrm>
          <a:prstGeom prst="rect">
            <a:avLst/>
          </a:prstGeom>
          <a:noFill/>
          <a:ln>
            <a:noFill/>
          </a:ln>
        </p:spPr>
      </p:pic>
      <p:sp>
        <p:nvSpPr>
          <p:cNvPr id="334" name="Google Shape;334;p41"/>
          <p:cNvSpPr/>
          <p:nvPr/>
        </p:nvSpPr>
        <p:spPr>
          <a:xfrm>
            <a:off x="6094800" y="1435025"/>
            <a:ext cx="1647000" cy="27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2"/>
          <p:cNvPicPr preferRelativeResize="0"/>
          <p:nvPr/>
        </p:nvPicPr>
        <p:blipFill>
          <a:blip r:embed="rId3">
            <a:alphaModFix/>
          </a:blip>
          <a:stretch>
            <a:fillRect/>
          </a:stretch>
        </p:blipFill>
        <p:spPr>
          <a:xfrm>
            <a:off x="5923000" y="721525"/>
            <a:ext cx="1967949" cy="4259176"/>
          </a:xfrm>
          <a:prstGeom prst="rect">
            <a:avLst/>
          </a:prstGeom>
          <a:noFill/>
          <a:ln>
            <a:noFill/>
          </a:ln>
        </p:spPr>
      </p:pic>
      <p:sp>
        <p:nvSpPr>
          <p:cNvPr id="340" name="Google Shape;340;p42"/>
          <p:cNvSpPr txBox="1"/>
          <p:nvPr/>
        </p:nvSpPr>
        <p:spPr>
          <a:xfrm>
            <a:off x="699300" y="127725"/>
            <a:ext cx="55149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- 4 (商品の選び)</a:t>
            </a:r>
            <a:r>
              <a:rPr b="1" lang="en">
                <a:solidFill>
                  <a:schemeClr val="dk1"/>
                </a:solidFill>
                <a:latin typeface="Montserrat"/>
                <a:ea typeface="Montserrat"/>
                <a:cs typeface="Montserrat"/>
                <a:sym typeface="Montserrat"/>
              </a:rPr>
              <a:t>(席案内済んだ場合)</a:t>
            </a:r>
            <a:endParaRPr b="1">
              <a:latin typeface="Montserrat"/>
              <a:ea typeface="Montserrat"/>
              <a:cs typeface="Montserrat"/>
              <a:sym typeface="Montserrat"/>
            </a:endParaRPr>
          </a:p>
        </p:txBody>
      </p:sp>
      <p:pic>
        <p:nvPicPr>
          <p:cNvPr id="341" name="Google Shape;341;p42"/>
          <p:cNvPicPr preferRelativeResize="0"/>
          <p:nvPr/>
        </p:nvPicPr>
        <p:blipFill>
          <a:blip r:embed="rId4">
            <a:alphaModFix/>
          </a:blip>
          <a:stretch>
            <a:fillRect/>
          </a:stretch>
        </p:blipFill>
        <p:spPr>
          <a:xfrm>
            <a:off x="3497676" y="721525"/>
            <a:ext cx="1967968" cy="4259176"/>
          </a:xfrm>
          <a:prstGeom prst="rect">
            <a:avLst/>
          </a:prstGeom>
          <a:noFill/>
          <a:ln>
            <a:noFill/>
          </a:ln>
        </p:spPr>
      </p:pic>
      <p:pic>
        <p:nvPicPr>
          <p:cNvPr id="342" name="Google Shape;342;p42"/>
          <p:cNvPicPr preferRelativeResize="0"/>
          <p:nvPr/>
        </p:nvPicPr>
        <p:blipFill>
          <a:blip r:embed="rId5">
            <a:alphaModFix/>
          </a:blip>
          <a:stretch>
            <a:fillRect/>
          </a:stretch>
        </p:blipFill>
        <p:spPr>
          <a:xfrm>
            <a:off x="1011537" y="751487"/>
            <a:ext cx="1967949" cy="4259167"/>
          </a:xfrm>
          <a:prstGeom prst="rect">
            <a:avLst/>
          </a:prstGeom>
          <a:noFill/>
          <a:ln>
            <a:noFill/>
          </a:ln>
        </p:spPr>
      </p:pic>
      <p:sp>
        <p:nvSpPr>
          <p:cNvPr id="343" name="Google Shape;343;p42"/>
          <p:cNvSpPr/>
          <p:nvPr/>
        </p:nvSpPr>
        <p:spPr>
          <a:xfrm>
            <a:off x="957125" y="1980550"/>
            <a:ext cx="2083200" cy="679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42"/>
          <p:cNvCxnSpPr>
            <a:stCxn id="343" idx="3"/>
          </p:cNvCxnSpPr>
          <p:nvPr/>
        </p:nvCxnSpPr>
        <p:spPr>
          <a:xfrm flipH="1" rot="10800000">
            <a:off x="3040325" y="2315650"/>
            <a:ext cx="463200" cy="4800"/>
          </a:xfrm>
          <a:prstGeom prst="straightConnector1">
            <a:avLst/>
          </a:prstGeom>
          <a:noFill/>
          <a:ln cap="flat" cmpd="sng" w="9525">
            <a:solidFill>
              <a:schemeClr val="dk2"/>
            </a:solidFill>
            <a:prstDash val="solid"/>
            <a:round/>
            <a:headEnd len="med" w="med" type="none"/>
            <a:tailEnd len="med" w="med" type="triangle"/>
          </a:ln>
        </p:spPr>
      </p:cxnSp>
      <p:sp>
        <p:nvSpPr>
          <p:cNvPr id="345" name="Google Shape;345;p42"/>
          <p:cNvSpPr/>
          <p:nvPr/>
        </p:nvSpPr>
        <p:spPr>
          <a:xfrm>
            <a:off x="3619538" y="4305950"/>
            <a:ext cx="1746000" cy="295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42"/>
          <p:cNvCxnSpPr>
            <a:stCxn id="345" idx="3"/>
          </p:cNvCxnSpPr>
          <p:nvPr/>
        </p:nvCxnSpPr>
        <p:spPr>
          <a:xfrm>
            <a:off x="5365538" y="4453850"/>
            <a:ext cx="561900" cy="7200"/>
          </a:xfrm>
          <a:prstGeom prst="straightConnector1">
            <a:avLst/>
          </a:prstGeom>
          <a:noFill/>
          <a:ln cap="flat" cmpd="sng" w="9525">
            <a:solidFill>
              <a:schemeClr val="dk2"/>
            </a:solidFill>
            <a:prstDash val="solid"/>
            <a:round/>
            <a:headEnd len="med" w="med" type="none"/>
            <a:tailEnd len="med" w="med" type="triangle"/>
          </a:ln>
        </p:spPr>
      </p:cxnSp>
      <p:sp>
        <p:nvSpPr>
          <p:cNvPr id="347" name="Google Shape;347;p42"/>
          <p:cNvSpPr/>
          <p:nvPr/>
        </p:nvSpPr>
        <p:spPr>
          <a:xfrm>
            <a:off x="6092024" y="1403775"/>
            <a:ext cx="1647000" cy="295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txBox="1"/>
          <p:nvPr/>
        </p:nvSpPr>
        <p:spPr>
          <a:xfrm>
            <a:off x="49050" y="1950850"/>
            <a:ext cx="737700" cy="73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商品を選ぶとカート入れるページが表示します。</a:t>
            </a:r>
            <a:endParaRPr sz="800">
              <a:latin typeface="Montserrat Light"/>
              <a:ea typeface="Montserrat Light"/>
              <a:cs typeface="Montserrat Light"/>
              <a:sym typeface="Montserrat Light"/>
            </a:endParaRPr>
          </a:p>
        </p:txBody>
      </p:sp>
      <p:sp>
        <p:nvSpPr>
          <p:cNvPr id="349" name="Google Shape;349;p42"/>
          <p:cNvSpPr txBox="1"/>
          <p:nvPr/>
        </p:nvSpPr>
        <p:spPr>
          <a:xfrm>
            <a:off x="3629138" y="3317500"/>
            <a:ext cx="1647000" cy="734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商品の数を調整したら、カートに入れるボタンを押してから”</a:t>
            </a:r>
            <a:r>
              <a:rPr b="1" lang="en" sz="800">
                <a:latin typeface="Montserrat"/>
                <a:ea typeface="Montserrat"/>
                <a:cs typeface="Montserrat"/>
                <a:sym typeface="Montserrat"/>
              </a:rPr>
              <a:t>商品名をカートに追加されました。</a:t>
            </a:r>
            <a:r>
              <a:rPr lang="en" sz="800">
                <a:latin typeface="Montserrat Light"/>
                <a:ea typeface="Montserrat Light"/>
                <a:cs typeface="Montserrat Light"/>
                <a:sym typeface="Montserrat Light"/>
              </a:rPr>
              <a:t>”ポップアップメッセージ表示</a:t>
            </a:r>
            <a:endParaRPr sz="800">
              <a:latin typeface="Montserrat Light"/>
              <a:ea typeface="Montserrat Light"/>
              <a:cs typeface="Montserrat Light"/>
              <a:sym typeface="Montserrat Light"/>
            </a:endParaRPr>
          </a:p>
        </p:txBody>
      </p:sp>
      <p:cxnSp>
        <p:nvCxnSpPr>
          <p:cNvPr id="350" name="Google Shape;350;p42"/>
          <p:cNvCxnSpPr>
            <a:stCxn id="348" idx="3"/>
            <a:endCxn id="343" idx="1"/>
          </p:cNvCxnSpPr>
          <p:nvPr/>
        </p:nvCxnSpPr>
        <p:spPr>
          <a:xfrm>
            <a:off x="786750" y="2318050"/>
            <a:ext cx="170400" cy="2400"/>
          </a:xfrm>
          <a:prstGeom prst="straightConnector1">
            <a:avLst/>
          </a:prstGeom>
          <a:noFill/>
          <a:ln cap="flat" cmpd="sng" w="9525">
            <a:solidFill>
              <a:schemeClr val="dk2"/>
            </a:solidFill>
            <a:prstDash val="solid"/>
            <a:round/>
            <a:headEnd len="med" w="med" type="none"/>
            <a:tailEnd len="med" w="med" type="triangle"/>
          </a:ln>
        </p:spPr>
      </p:cxnSp>
      <p:cxnSp>
        <p:nvCxnSpPr>
          <p:cNvPr id="351" name="Google Shape;351;p42"/>
          <p:cNvCxnSpPr/>
          <p:nvPr/>
        </p:nvCxnSpPr>
        <p:spPr>
          <a:xfrm>
            <a:off x="3812500" y="4037900"/>
            <a:ext cx="0" cy="278700"/>
          </a:xfrm>
          <a:prstGeom prst="straightConnector1">
            <a:avLst/>
          </a:prstGeom>
          <a:noFill/>
          <a:ln cap="flat" cmpd="sng" w="9525">
            <a:solidFill>
              <a:schemeClr val="dk2"/>
            </a:solidFill>
            <a:prstDash val="solid"/>
            <a:round/>
            <a:headEnd len="med" w="med" type="none"/>
            <a:tailEnd len="med" w="med" type="triangle"/>
          </a:ln>
        </p:spPr>
      </p:cxnSp>
      <p:sp>
        <p:nvSpPr>
          <p:cNvPr id="352" name="Google Shape;352;p42"/>
          <p:cNvSpPr/>
          <p:nvPr/>
        </p:nvSpPr>
        <p:spPr>
          <a:xfrm>
            <a:off x="3497675" y="1105775"/>
            <a:ext cx="382200" cy="451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42"/>
          <p:cNvCxnSpPr>
            <a:stCxn id="352" idx="1"/>
          </p:cNvCxnSpPr>
          <p:nvPr/>
        </p:nvCxnSpPr>
        <p:spPr>
          <a:xfrm rot="10800000">
            <a:off x="3033875" y="1326875"/>
            <a:ext cx="463800" cy="4800"/>
          </a:xfrm>
          <a:prstGeom prst="straightConnector1">
            <a:avLst/>
          </a:prstGeom>
          <a:noFill/>
          <a:ln cap="flat" cmpd="sng" w="9525">
            <a:solidFill>
              <a:schemeClr val="dk2"/>
            </a:solidFill>
            <a:prstDash val="solid"/>
            <a:round/>
            <a:headEnd len="med" w="med" type="none"/>
            <a:tailEnd len="med" w="med" type="triangle"/>
          </a:ln>
        </p:spPr>
      </p:cxnSp>
      <p:sp>
        <p:nvSpPr>
          <p:cNvPr id="354" name="Google Shape;354;p42"/>
          <p:cNvSpPr txBox="1"/>
          <p:nvPr/>
        </p:nvSpPr>
        <p:spPr>
          <a:xfrm>
            <a:off x="4105000" y="1200125"/>
            <a:ext cx="1370100" cy="263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Montserrat Light"/>
                <a:ea typeface="Montserrat Light"/>
                <a:cs typeface="Montserrat Light"/>
                <a:sym typeface="Montserrat Light"/>
              </a:rPr>
              <a:t>メニュー閲覧ページ戻ります</a:t>
            </a:r>
            <a:endParaRPr sz="700">
              <a:latin typeface="Montserrat Light"/>
              <a:ea typeface="Montserrat Light"/>
              <a:cs typeface="Montserrat Light"/>
              <a:sym typeface="Montserrat Light"/>
            </a:endParaRPr>
          </a:p>
        </p:txBody>
      </p:sp>
      <p:cxnSp>
        <p:nvCxnSpPr>
          <p:cNvPr id="355" name="Google Shape;355;p42"/>
          <p:cNvCxnSpPr>
            <a:stCxn id="354" idx="1"/>
            <a:endCxn id="352" idx="3"/>
          </p:cNvCxnSpPr>
          <p:nvPr/>
        </p:nvCxnSpPr>
        <p:spPr>
          <a:xfrm rot="10800000">
            <a:off x="3880000" y="1331675"/>
            <a:ext cx="22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nvSpPr>
        <p:spPr>
          <a:xfrm>
            <a:off x="699300" y="127725"/>
            <a:ext cx="53385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ユーザー</a:t>
            </a:r>
            <a:r>
              <a:rPr b="1" lang="en">
                <a:latin typeface="Montserrat"/>
                <a:ea typeface="Montserrat"/>
                <a:cs typeface="Montserrat"/>
                <a:sym typeface="Montserrat"/>
              </a:rPr>
              <a:t>流れ - 5 (</a:t>
            </a:r>
            <a:r>
              <a:rPr b="1" lang="en">
                <a:latin typeface="Montserrat"/>
                <a:ea typeface="Montserrat"/>
                <a:cs typeface="Montserrat"/>
                <a:sym typeface="Montserrat"/>
              </a:rPr>
              <a:t>カートの確認</a:t>
            </a:r>
            <a:r>
              <a:rPr b="1" lang="en">
                <a:latin typeface="Montserrat"/>
                <a:ea typeface="Montserrat"/>
                <a:cs typeface="Montserrat"/>
                <a:sym typeface="Montserrat"/>
              </a:rPr>
              <a:t>)(</a:t>
            </a:r>
            <a:r>
              <a:rPr b="1" lang="en">
                <a:latin typeface="Montserrat"/>
                <a:ea typeface="Montserrat"/>
                <a:cs typeface="Montserrat"/>
                <a:sym typeface="Montserrat"/>
              </a:rPr>
              <a:t>席案内まだ済んでいない場合</a:t>
            </a:r>
            <a:r>
              <a:rPr b="1" lang="en">
                <a:latin typeface="Montserrat"/>
                <a:ea typeface="Montserrat"/>
                <a:cs typeface="Montserrat"/>
                <a:sym typeface="Montserrat"/>
              </a:rPr>
              <a:t>)</a:t>
            </a:r>
            <a:endParaRPr b="1">
              <a:latin typeface="Montserrat"/>
              <a:ea typeface="Montserrat"/>
              <a:cs typeface="Montserrat"/>
              <a:sym typeface="Montserrat"/>
            </a:endParaRPr>
          </a:p>
        </p:txBody>
      </p:sp>
      <p:pic>
        <p:nvPicPr>
          <p:cNvPr id="361" name="Google Shape;361;p43"/>
          <p:cNvPicPr preferRelativeResize="0"/>
          <p:nvPr/>
        </p:nvPicPr>
        <p:blipFill>
          <a:blip r:embed="rId3">
            <a:alphaModFix/>
          </a:blip>
          <a:stretch>
            <a:fillRect/>
          </a:stretch>
        </p:blipFill>
        <p:spPr>
          <a:xfrm>
            <a:off x="3473663" y="721525"/>
            <a:ext cx="1967968" cy="4259176"/>
          </a:xfrm>
          <a:prstGeom prst="rect">
            <a:avLst/>
          </a:prstGeom>
          <a:noFill/>
          <a:ln>
            <a:noFill/>
          </a:ln>
        </p:spPr>
      </p:pic>
      <p:pic>
        <p:nvPicPr>
          <p:cNvPr id="362" name="Google Shape;362;p43"/>
          <p:cNvPicPr preferRelativeResize="0"/>
          <p:nvPr/>
        </p:nvPicPr>
        <p:blipFill>
          <a:blip r:embed="rId4">
            <a:alphaModFix/>
          </a:blip>
          <a:stretch>
            <a:fillRect/>
          </a:stretch>
        </p:blipFill>
        <p:spPr>
          <a:xfrm>
            <a:off x="5943149" y="754262"/>
            <a:ext cx="1937690" cy="4193701"/>
          </a:xfrm>
          <a:prstGeom prst="rect">
            <a:avLst/>
          </a:prstGeom>
          <a:noFill/>
          <a:ln>
            <a:noFill/>
          </a:ln>
        </p:spPr>
      </p:pic>
      <p:sp>
        <p:nvSpPr>
          <p:cNvPr id="363" name="Google Shape;363;p43"/>
          <p:cNvSpPr/>
          <p:nvPr/>
        </p:nvSpPr>
        <p:spPr>
          <a:xfrm>
            <a:off x="1115150" y="4281575"/>
            <a:ext cx="1746000" cy="295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43"/>
          <p:cNvCxnSpPr>
            <a:stCxn id="365" idx="3"/>
          </p:cNvCxnSpPr>
          <p:nvPr/>
        </p:nvCxnSpPr>
        <p:spPr>
          <a:xfrm>
            <a:off x="5330549" y="4429413"/>
            <a:ext cx="606600" cy="2700"/>
          </a:xfrm>
          <a:prstGeom prst="straightConnector1">
            <a:avLst/>
          </a:prstGeom>
          <a:noFill/>
          <a:ln cap="flat" cmpd="sng" w="9525">
            <a:solidFill>
              <a:schemeClr val="dk2"/>
            </a:solidFill>
            <a:prstDash val="solid"/>
            <a:round/>
            <a:headEnd len="med" w="med" type="none"/>
            <a:tailEnd len="med" w="med" type="triangle"/>
          </a:ln>
        </p:spPr>
      </p:cxnSp>
      <p:sp>
        <p:nvSpPr>
          <p:cNvPr id="366" name="Google Shape;366;p43"/>
          <p:cNvSpPr txBox="1"/>
          <p:nvPr/>
        </p:nvSpPr>
        <p:spPr>
          <a:xfrm>
            <a:off x="259450" y="4018625"/>
            <a:ext cx="737700" cy="82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カートボタンを押すとカート確認ページが表示します。</a:t>
            </a:r>
            <a:endParaRPr sz="800">
              <a:latin typeface="Montserrat Light"/>
              <a:ea typeface="Montserrat Light"/>
              <a:cs typeface="Montserrat Light"/>
              <a:sym typeface="Montserrat Light"/>
            </a:endParaRPr>
          </a:p>
        </p:txBody>
      </p:sp>
      <p:sp>
        <p:nvSpPr>
          <p:cNvPr id="367" name="Google Shape;367;p43"/>
          <p:cNvSpPr txBox="1"/>
          <p:nvPr/>
        </p:nvSpPr>
        <p:spPr>
          <a:xfrm>
            <a:off x="3644050" y="3411125"/>
            <a:ext cx="1509000" cy="60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注文ボタンを押すと”</a:t>
            </a:r>
            <a:r>
              <a:rPr b="1" lang="en" sz="800">
                <a:latin typeface="Montserrat"/>
                <a:ea typeface="Montserrat"/>
                <a:cs typeface="Montserrat"/>
                <a:sym typeface="Montserrat"/>
              </a:rPr>
              <a:t>席が確定するまで少々お待ちください。</a:t>
            </a:r>
            <a:r>
              <a:rPr lang="en" sz="800">
                <a:latin typeface="Montserrat Light"/>
                <a:ea typeface="Montserrat Light"/>
                <a:cs typeface="Montserrat Light"/>
                <a:sym typeface="Montserrat Light"/>
              </a:rPr>
              <a:t>”ポップアップメッセージが表示します。</a:t>
            </a:r>
            <a:endParaRPr sz="800">
              <a:latin typeface="Montserrat Light"/>
              <a:ea typeface="Montserrat Light"/>
              <a:cs typeface="Montserrat Light"/>
              <a:sym typeface="Montserrat Light"/>
            </a:endParaRPr>
          </a:p>
        </p:txBody>
      </p:sp>
      <p:sp>
        <p:nvSpPr>
          <p:cNvPr id="368" name="Google Shape;368;p43"/>
          <p:cNvSpPr txBox="1"/>
          <p:nvPr/>
        </p:nvSpPr>
        <p:spPr>
          <a:xfrm>
            <a:off x="7943150" y="2553275"/>
            <a:ext cx="1015800" cy="617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OKボタンを押すとポップアップ消えます。</a:t>
            </a:r>
            <a:endParaRPr sz="800">
              <a:latin typeface="Montserrat Light"/>
              <a:ea typeface="Montserrat Light"/>
              <a:cs typeface="Montserrat Light"/>
              <a:sym typeface="Montserrat Light"/>
            </a:endParaRPr>
          </a:p>
        </p:txBody>
      </p:sp>
      <p:cxnSp>
        <p:nvCxnSpPr>
          <p:cNvPr id="369" name="Google Shape;369;p43"/>
          <p:cNvCxnSpPr>
            <a:stCxn id="368" idx="1"/>
          </p:cNvCxnSpPr>
          <p:nvPr/>
        </p:nvCxnSpPr>
        <p:spPr>
          <a:xfrm flipH="1">
            <a:off x="7100450" y="2861975"/>
            <a:ext cx="842700" cy="147300"/>
          </a:xfrm>
          <a:prstGeom prst="straightConnector1">
            <a:avLst/>
          </a:prstGeom>
          <a:noFill/>
          <a:ln cap="flat" cmpd="sng" w="19050">
            <a:solidFill>
              <a:schemeClr val="dk2"/>
            </a:solidFill>
            <a:prstDash val="solid"/>
            <a:round/>
            <a:headEnd len="med" w="med" type="none"/>
            <a:tailEnd len="med" w="med" type="triangle"/>
          </a:ln>
        </p:spPr>
      </p:cxnSp>
      <p:pic>
        <p:nvPicPr>
          <p:cNvPr id="370" name="Google Shape;370;p43"/>
          <p:cNvPicPr preferRelativeResize="0"/>
          <p:nvPr/>
        </p:nvPicPr>
        <p:blipFill>
          <a:blip r:embed="rId5">
            <a:alphaModFix/>
          </a:blip>
          <a:stretch>
            <a:fillRect/>
          </a:stretch>
        </p:blipFill>
        <p:spPr>
          <a:xfrm>
            <a:off x="1004173" y="712225"/>
            <a:ext cx="1967968" cy="4259176"/>
          </a:xfrm>
          <a:prstGeom prst="rect">
            <a:avLst/>
          </a:prstGeom>
          <a:noFill/>
          <a:ln>
            <a:noFill/>
          </a:ln>
        </p:spPr>
      </p:pic>
      <p:pic>
        <p:nvPicPr>
          <p:cNvPr id="371" name="Google Shape;371;p43"/>
          <p:cNvPicPr preferRelativeResize="0"/>
          <p:nvPr/>
        </p:nvPicPr>
        <p:blipFill>
          <a:blip r:embed="rId6">
            <a:alphaModFix/>
          </a:blip>
          <a:stretch>
            <a:fillRect/>
          </a:stretch>
        </p:blipFill>
        <p:spPr>
          <a:xfrm>
            <a:off x="1042643" y="4281575"/>
            <a:ext cx="1891007" cy="295800"/>
          </a:xfrm>
          <a:prstGeom prst="rect">
            <a:avLst/>
          </a:prstGeom>
          <a:noFill/>
          <a:ln>
            <a:noFill/>
          </a:ln>
        </p:spPr>
      </p:pic>
      <p:sp>
        <p:nvSpPr>
          <p:cNvPr id="372" name="Google Shape;372;p43"/>
          <p:cNvSpPr/>
          <p:nvPr/>
        </p:nvSpPr>
        <p:spPr>
          <a:xfrm>
            <a:off x="1195925" y="4285175"/>
            <a:ext cx="1647000" cy="295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3" name="Google Shape;373;p43"/>
          <p:cNvCxnSpPr>
            <a:stCxn id="363" idx="3"/>
          </p:cNvCxnSpPr>
          <p:nvPr/>
        </p:nvCxnSpPr>
        <p:spPr>
          <a:xfrm>
            <a:off x="2861150" y="4429475"/>
            <a:ext cx="605400" cy="2700"/>
          </a:xfrm>
          <a:prstGeom prst="straightConnector1">
            <a:avLst/>
          </a:prstGeom>
          <a:noFill/>
          <a:ln cap="flat" cmpd="sng" w="9525">
            <a:solidFill>
              <a:schemeClr val="dk2"/>
            </a:solidFill>
            <a:prstDash val="solid"/>
            <a:round/>
            <a:headEnd len="med" w="med" type="none"/>
            <a:tailEnd len="med" w="med" type="triangle"/>
          </a:ln>
        </p:spPr>
      </p:cxnSp>
      <p:pic>
        <p:nvPicPr>
          <p:cNvPr id="374" name="Google Shape;374;p43"/>
          <p:cNvPicPr preferRelativeResize="0"/>
          <p:nvPr/>
        </p:nvPicPr>
        <p:blipFill>
          <a:blip r:embed="rId7">
            <a:alphaModFix/>
          </a:blip>
          <a:stretch>
            <a:fillRect/>
          </a:stretch>
        </p:blipFill>
        <p:spPr>
          <a:xfrm>
            <a:off x="7454692" y="1208150"/>
            <a:ext cx="426158" cy="295800"/>
          </a:xfrm>
          <a:prstGeom prst="rect">
            <a:avLst/>
          </a:prstGeom>
          <a:noFill/>
          <a:ln>
            <a:noFill/>
          </a:ln>
        </p:spPr>
      </p:pic>
      <p:sp>
        <p:nvSpPr>
          <p:cNvPr id="375" name="Google Shape;375;p43"/>
          <p:cNvSpPr/>
          <p:nvPr/>
        </p:nvSpPr>
        <p:spPr>
          <a:xfrm>
            <a:off x="3525538" y="4281575"/>
            <a:ext cx="1746000" cy="295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43"/>
          <p:cNvCxnSpPr>
            <a:stCxn id="366" idx="3"/>
            <a:endCxn id="372" idx="1"/>
          </p:cNvCxnSpPr>
          <p:nvPr/>
        </p:nvCxnSpPr>
        <p:spPr>
          <a:xfrm>
            <a:off x="997150" y="4429475"/>
            <a:ext cx="198900" cy="3600"/>
          </a:xfrm>
          <a:prstGeom prst="straightConnector1">
            <a:avLst/>
          </a:prstGeom>
          <a:noFill/>
          <a:ln cap="flat" cmpd="sng" w="9525">
            <a:solidFill>
              <a:schemeClr val="dk2"/>
            </a:solidFill>
            <a:prstDash val="solid"/>
            <a:round/>
            <a:headEnd len="med" w="med" type="none"/>
            <a:tailEnd len="med" w="med" type="triangle"/>
          </a:ln>
        </p:spPr>
      </p:cxnSp>
      <p:cxnSp>
        <p:nvCxnSpPr>
          <p:cNvPr id="377" name="Google Shape;377;p43"/>
          <p:cNvCxnSpPr>
            <a:stCxn id="367" idx="2"/>
            <a:endCxn id="375" idx="0"/>
          </p:cNvCxnSpPr>
          <p:nvPr/>
        </p:nvCxnSpPr>
        <p:spPr>
          <a:xfrm>
            <a:off x="4398550" y="4018625"/>
            <a:ext cx="0" cy="263100"/>
          </a:xfrm>
          <a:prstGeom prst="straightConnector1">
            <a:avLst/>
          </a:prstGeom>
          <a:noFill/>
          <a:ln cap="flat" cmpd="sng" w="9525">
            <a:solidFill>
              <a:schemeClr val="dk2"/>
            </a:solidFill>
            <a:prstDash val="solid"/>
            <a:round/>
            <a:headEnd len="med" w="med" type="none"/>
            <a:tailEnd len="med" w="med" type="triangle"/>
          </a:ln>
        </p:spPr>
      </p:cxnSp>
      <p:sp>
        <p:nvSpPr>
          <p:cNvPr id="378" name="Google Shape;378;p43"/>
          <p:cNvSpPr/>
          <p:nvPr/>
        </p:nvSpPr>
        <p:spPr>
          <a:xfrm>
            <a:off x="3514450" y="1220975"/>
            <a:ext cx="240300" cy="20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 name="Google Shape;379;p43"/>
          <p:cNvCxnSpPr/>
          <p:nvPr/>
        </p:nvCxnSpPr>
        <p:spPr>
          <a:xfrm rot="10800000">
            <a:off x="3033875" y="1326875"/>
            <a:ext cx="463800" cy="4800"/>
          </a:xfrm>
          <a:prstGeom prst="straightConnector1">
            <a:avLst/>
          </a:prstGeom>
          <a:noFill/>
          <a:ln cap="flat" cmpd="sng" w="9525">
            <a:solidFill>
              <a:schemeClr val="dk2"/>
            </a:solidFill>
            <a:prstDash val="solid"/>
            <a:round/>
            <a:headEnd len="med" w="med" type="none"/>
            <a:tailEnd len="med" w="med" type="triangle"/>
          </a:ln>
        </p:spPr>
      </p:cxnSp>
      <p:sp>
        <p:nvSpPr>
          <p:cNvPr id="380" name="Google Shape;380;p43"/>
          <p:cNvSpPr txBox="1"/>
          <p:nvPr/>
        </p:nvSpPr>
        <p:spPr>
          <a:xfrm>
            <a:off x="3996525" y="1197725"/>
            <a:ext cx="1370100" cy="263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Montserrat Light"/>
                <a:ea typeface="Montserrat Light"/>
                <a:cs typeface="Montserrat Light"/>
                <a:sym typeface="Montserrat Light"/>
              </a:rPr>
              <a:t>メニュー閲覧ページ戻ります</a:t>
            </a:r>
            <a:endParaRPr sz="700">
              <a:latin typeface="Montserrat Light"/>
              <a:ea typeface="Montserrat Light"/>
              <a:cs typeface="Montserrat Light"/>
              <a:sym typeface="Montserrat Light"/>
            </a:endParaRPr>
          </a:p>
        </p:txBody>
      </p:sp>
      <p:cxnSp>
        <p:nvCxnSpPr>
          <p:cNvPr id="381" name="Google Shape;381;p43"/>
          <p:cNvCxnSpPr>
            <a:stCxn id="380" idx="1"/>
          </p:cNvCxnSpPr>
          <p:nvPr/>
        </p:nvCxnSpPr>
        <p:spPr>
          <a:xfrm rot="10800000">
            <a:off x="3771525" y="1329275"/>
            <a:ext cx="225000" cy="0"/>
          </a:xfrm>
          <a:prstGeom prst="straightConnector1">
            <a:avLst/>
          </a:prstGeom>
          <a:noFill/>
          <a:ln cap="flat" cmpd="sng" w="9525">
            <a:solidFill>
              <a:srgbClr val="000000"/>
            </a:solidFill>
            <a:prstDash val="solid"/>
            <a:round/>
            <a:headEnd len="med" w="med" type="none"/>
            <a:tailEnd len="med" w="med" type="triangle"/>
          </a:ln>
        </p:spPr>
      </p:cxnSp>
      <p:sp>
        <p:nvSpPr>
          <p:cNvPr id="382" name="Google Shape;382;p43"/>
          <p:cNvSpPr txBox="1"/>
          <p:nvPr/>
        </p:nvSpPr>
        <p:spPr>
          <a:xfrm>
            <a:off x="3733200" y="2435975"/>
            <a:ext cx="1509000" cy="60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Montserrat Light"/>
                <a:ea typeface="Montserrat Light"/>
                <a:cs typeface="Montserrat Light"/>
                <a:sym typeface="Montserrat Light"/>
              </a:rPr>
              <a:t>商品の数変更・削除することができます。</a:t>
            </a:r>
            <a:endParaRPr sz="800">
              <a:latin typeface="Montserrat Light"/>
              <a:ea typeface="Montserrat Light"/>
              <a:cs typeface="Montserrat Light"/>
              <a:sym typeface="Montserrat Light"/>
            </a:endParaRPr>
          </a:p>
        </p:txBody>
      </p:sp>
      <p:sp>
        <p:nvSpPr>
          <p:cNvPr id="383" name="Google Shape;383;p43"/>
          <p:cNvSpPr/>
          <p:nvPr/>
        </p:nvSpPr>
        <p:spPr>
          <a:xfrm>
            <a:off x="3518850" y="1564750"/>
            <a:ext cx="1937700" cy="66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 name="Google Shape;384;p43"/>
          <p:cNvCxnSpPr>
            <a:stCxn id="382" idx="0"/>
            <a:endCxn id="383" idx="2"/>
          </p:cNvCxnSpPr>
          <p:nvPr/>
        </p:nvCxnSpPr>
        <p:spPr>
          <a:xfrm rot="10800000">
            <a:off x="4487700" y="2225975"/>
            <a:ext cx="0" cy="210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